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22" r:id="rId2"/>
    <p:sldId id="323" r:id="rId3"/>
    <p:sldId id="328" r:id="rId4"/>
    <p:sldId id="296" r:id="rId5"/>
    <p:sldId id="325" r:id="rId6"/>
    <p:sldId id="303" r:id="rId7"/>
    <p:sldId id="326" r:id="rId8"/>
    <p:sldId id="318" r:id="rId9"/>
    <p:sldId id="327" r:id="rId10"/>
    <p:sldId id="300" r:id="rId11"/>
    <p:sldId id="329" r:id="rId12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4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860"/>
    <a:srgbClr val="4C5E74"/>
    <a:srgbClr val="4D5F75"/>
    <a:srgbClr val="4B6075"/>
    <a:srgbClr val="F5F4EF"/>
    <a:srgbClr val="444F53"/>
    <a:srgbClr val="4A5F74"/>
    <a:srgbClr val="339A99"/>
    <a:srgbClr val="EBE9D0"/>
    <a:srgbClr val="0383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12" autoAdjust="0"/>
    <p:restoredTop sz="96314" autoAdjust="0"/>
  </p:normalViewPr>
  <p:slideViewPr>
    <p:cSldViewPr snapToGrid="0" showGuides="1">
      <p:cViewPr varScale="1">
        <p:scale>
          <a:sx n="83" d="100"/>
          <a:sy n="83" d="100"/>
        </p:scale>
        <p:origin x="830" y="48"/>
      </p:cViewPr>
      <p:guideLst>
        <p:guide orient="horz" pos="254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41E46-6EB0-44B2-82B5-86F15F8B6D9E}" type="datetimeFigureOut">
              <a:rPr lang="zh-CN" altLang="en-US" smtClean="0"/>
              <a:t>2022/9/27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6F5BE6-F7C7-41E3-9584-D4ED6DE056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7019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F5BE6-F7C7-41E3-9584-D4ED6DE056F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1424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9767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F5BE6-F7C7-41E3-9584-D4ED6DE056F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2613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F5BE6-F7C7-41E3-9584-D4ED6DE056F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2843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F5BE6-F7C7-41E3-9584-D4ED6DE056F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7518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0640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F5BE6-F7C7-41E3-9584-D4ED6DE056F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5522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6058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F5BE6-F7C7-41E3-9584-D4ED6DE056F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1358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426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6F5BE6-F7C7-41E3-9584-D4ED6DE056F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1965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 userDrawn="1"/>
        </p:nvCxnSpPr>
        <p:spPr>
          <a:xfrm>
            <a:off x="5496560" y="850132"/>
            <a:ext cx="1127760" cy="0"/>
          </a:xfrm>
          <a:prstGeom prst="line">
            <a:avLst/>
          </a:prstGeom>
          <a:ln w="19050">
            <a:solidFill>
              <a:srgbClr val="3048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等腰三角形 7"/>
          <p:cNvSpPr/>
          <p:nvPr userDrawn="1"/>
        </p:nvSpPr>
        <p:spPr>
          <a:xfrm rot="10800000">
            <a:off x="6002812" y="850132"/>
            <a:ext cx="115256" cy="76399"/>
          </a:xfrm>
          <a:prstGeom prst="triangle">
            <a:avLst/>
          </a:prstGeom>
          <a:solidFill>
            <a:srgbClr val="3048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301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0D86-9754-4443-9CA0-396C6AD3AAF3}" type="datetimeFigureOut">
              <a:rPr lang="zh-CN" altLang="en-US" smtClean="0"/>
              <a:t>2022/9/27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A74-8552-4CA6-8096-43634C5B79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8747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0D86-9754-4443-9CA0-396C6AD3AAF3}" type="datetimeFigureOut">
              <a:rPr lang="zh-CN" altLang="en-US" smtClean="0"/>
              <a:t>2022/9/27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A74-8552-4CA6-8096-43634C5B79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6682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0D86-9754-4443-9CA0-396C6AD3AAF3}" type="datetimeFigureOut">
              <a:rPr lang="zh-CN" altLang="en-US" smtClean="0"/>
              <a:t>2022/9/27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A74-8552-4CA6-8096-43634C5B79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8888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0D86-9754-4443-9CA0-396C6AD3AAF3}" type="datetimeFigureOut">
              <a:rPr lang="zh-CN" altLang="en-US" smtClean="0"/>
              <a:t>2022/9/27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A74-8552-4CA6-8096-43634C5B79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234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0D86-9754-4443-9CA0-396C6AD3AAF3}" type="datetimeFigureOut">
              <a:rPr lang="zh-CN" altLang="en-US" smtClean="0"/>
              <a:t>2022/9/27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A74-8552-4CA6-8096-43634C5B79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723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0D86-9754-4443-9CA0-396C6AD3AAF3}" type="datetimeFigureOut">
              <a:rPr lang="zh-CN" altLang="en-US" smtClean="0"/>
              <a:t>2022/9/27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A74-8552-4CA6-8096-43634C5B79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163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0D86-9754-4443-9CA0-396C6AD3AAF3}" type="datetimeFigureOut">
              <a:rPr lang="zh-CN" altLang="en-US" smtClean="0"/>
              <a:t>2022/9/27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A74-8552-4CA6-8096-43634C5B79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597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0D86-9754-4443-9CA0-396C6AD3AAF3}" type="datetimeFigureOut">
              <a:rPr lang="zh-CN" altLang="en-US" smtClean="0"/>
              <a:t>2022/9/27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A74-8552-4CA6-8096-43634C5B79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069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0D86-9754-4443-9CA0-396C6AD3AAF3}" type="datetimeFigureOut">
              <a:rPr lang="zh-CN" altLang="en-US" smtClean="0"/>
              <a:t>2022/9/27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A74-8552-4CA6-8096-43634C5B79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098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70D86-9754-4443-9CA0-396C6AD3AAF3}" type="datetimeFigureOut">
              <a:rPr lang="zh-CN" altLang="en-US" smtClean="0"/>
              <a:t>2022/9/27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54A74-8552-4CA6-8096-43634C5B79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878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4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70D86-9754-4443-9CA0-396C6AD3AAF3}" type="datetimeFigureOut">
              <a:rPr lang="zh-CN" altLang="en-US" smtClean="0"/>
              <a:t>2022/9/27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54A74-8552-4CA6-8096-43634C5B79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7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747739" y="3609441"/>
            <a:ext cx="8744678" cy="861760"/>
          </a:xfrm>
          <a:prstGeom prst="rect">
            <a:avLst/>
          </a:prstGeom>
        </p:spPr>
        <p:txBody>
          <a:bodyPr wrap="none" lIns="91428" tIns="45713" rIns="91428" bIns="45713">
            <a:spAutoFit/>
          </a:bodyPr>
          <a:lstStyle/>
          <a:p>
            <a:pPr algn="r"/>
            <a:r>
              <a:rPr lang="zh-CN" altLang="en-US" sz="5000" b="1" dirty="0" smtClean="0">
                <a:solidFill>
                  <a:srgbClr val="4B607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法学院</a:t>
            </a:r>
            <a:r>
              <a:rPr lang="en-US" altLang="zh-CN" sz="5000" b="1" dirty="0" smtClean="0">
                <a:solidFill>
                  <a:srgbClr val="4B607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2023</a:t>
            </a:r>
            <a:r>
              <a:rPr lang="zh-CN" altLang="en-US" sz="5000" b="1" dirty="0" smtClean="0">
                <a:solidFill>
                  <a:srgbClr val="4B607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届本科生毕业大会</a:t>
            </a:r>
            <a:endParaRPr lang="zh-CN" altLang="en-US" sz="5000" b="1" dirty="0">
              <a:solidFill>
                <a:srgbClr val="4B6075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1503680" y="4500880"/>
            <a:ext cx="9194800" cy="0"/>
          </a:xfrm>
          <a:prstGeom prst="line">
            <a:avLst/>
          </a:prstGeom>
          <a:ln w="28575">
            <a:solidFill>
              <a:srgbClr val="4B60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5364480" y="1371600"/>
            <a:ext cx="1513840" cy="1513840"/>
            <a:chOff x="5364480" y="1371600"/>
            <a:chExt cx="1513840" cy="1513840"/>
          </a:xfrm>
        </p:grpSpPr>
        <p:sp>
          <p:nvSpPr>
            <p:cNvPr id="4" name="椭圆 3"/>
            <p:cNvSpPr/>
            <p:nvPr/>
          </p:nvSpPr>
          <p:spPr>
            <a:xfrm>
              <a:off x="5364480" y="1371600"/>
              <a:ext cx="1513840" cy="1513840"/>
            </a:xfrm>
            <a:prstGeom prst="ellipse">
              <a:avLst/>
            </a:prstGeom>
            <a:solidFill>
              <a:srgbClr val="4A5F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Freeform 101"/>
            <p:cNvSpPr>
              <a:spLocks noChangeArrowheads="1"/>
            </p:cNvSpPr>
            <p:nvPr/>
          </p:nvSpPr>
          <p:spPr bwMode="auto">
            <a:xfrm>
              <a:off x="5576862" y="1726886"/>
              <a:ext cx="1048435" cy="803267"/>
            </a:xfrm>
            <a:custGeom>
              <a:avLst/>
              <a:gdLst>
                <a:gd name="T0" fmla="*/ 80 w 497"/>
                <a:gd name="T1" fmla="*/ 248 h 382"/>
                <a:gd name="T2" fmla="*/ 80 w 497"/>
                <a:gd name="T3" fmla="*/ 248 h 382"/>
                <a:gd name="T4" fmla="*/ 159 w 497"/>
                <a:gd name="T5" fmla="*/ 328 h 382"/>
                <a:gd name="T6" fmla="*/ 248 w 497"/>
                <a:gd name="T7" fmla="*/ 381 h 382"/>
                <a:gd name="T8" fmla="*/ 337 w 497"/>
                <a:gd name="T9" fmla="*/ 337 h 382"/>
                <a:gd name="T10" fmla="*/ 390 w 497"/>
                <a:gd name="T11" fmla="*/ 258 h 382"/>
                <a:gd name="T12" fmla="*/ 248 w 497"/>
                <a:gd name="T13" fmla="*/ 328 h 382"/>
                <a:gd name="T14" fmla="*/ 80 w 497"/>
                <a:gd name="T15" fmla="*/ 248 h 382"/>
                <a:gd name="T16" fmla="*/ 487 w 497"/>
                <a:gd name="T17" fmla="*/ 124 h 382"/>
                <a:gd name="T18" fmla="*/ 487 w 497"/>
                <a:gd name="T19" fmla="*/ 124 h 382"/>
                <a:gd name="T20" fmla="*/ 274 w 497"/>
                <a:gd name="T21" fmla="*/ 9 h 382"/>
                <a:gd name="T22" fmla="*/ 221 w 497"/>
                <a:gd name="T23" fmla="*/ 9 h 382"/>
                <a:gd name="T24" fmla="*/ 9 w 497"/>
                <a:gd name="T25" fmla="*/ 124 h 382"/>
                <a:gd name="T26" fmla="*/ 9 w 497"/>
                <a:gd name="T27" fmla="*/ 160 h 382"/>
                <a:gd name="T28" fmla="*/ 221 w 497"/>
                <a:gd name="T29" fmla="*/ 275 h 382"/>
                <a:gd name="T30" fmla="*/ 274 w 497"/>
                <a:gd name="T31" fmla="*/ 275 h 382"/>
                <a:gd name="T32" fmla="*/ 408 w 497"/>
                <a:gd name="T33" fmla="*/ 195 h 382"/>
                <a:gd name="T34" fmla="*/ 266 w 497"/>
                <a:gd name="T35" fmla="*/ 160 h 382"/>
                <a:gd name="T36" fmla="*/ 248 w 497"/>
                <a:gd name="T37" fmla="*/ 168 h 382"/>
                <a:gd name="T38" fmla="*/ 203 w 497"/>
                <a:gd name="T39" fmla="*/ 133 h 382"/>
                <a:gd name="T40" fmla="*/ 248 w 497"/>
                <a:gd name="T41" fmla="*/ 107 h 382"/>
                <a:gd name="T42" fmla="*/ 293 w 497"/>
                <a:gd name="T43" fmla="*/ 124 h 382"/>
                <a:gd name="T44" fmla="*/ 443 w 497"/>
                <a:gd name="T45" fmla="*/ 177 h 382"/>
                <a:gd name="T46" fmla="*/ 487 w 497"/>
                <a:gd name="T47" fmla="*/ 160 h 382"/>
                <a:gd name="T48" fmla="*/ 487 w 497"/>
                <a:gd name="T49" fmla="*/ 124 h 382"/>
                <a:gd name="T50" fmla="*/ 425 w 497"/>
                <a:gd name="T51" fmla="*/ 346 h 382"/>
                <a:gd name="T52" fmla="*/ 425 w 497"/>
                <a:gd name="T53" fmla="*/ 346 h 382"/>
                <a:gd name="T54" fmla="*/ 461 w 497"/>
                <a:gd name="T55" fmla="*/ 337 h 382"/>
                <a:gd name="T56" fmla="*/ 443 w 497"/>
                <a:gd name="T57" fmla="*/ 177 h 382"/>
                <a:gd name="T58" fmla="*/ 408 w 497"/>
                <a:gd name="T59" fmla="*/ 195 h 382"/>
                <a:gd name="T60" fmla="*/ 425 w 497"/>
                <a:gd name="T61" fmla="*/ 346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7" h="382">
                  <a:moveTo>
                    <a:pt x="80" y="248"/>
                  </a:moveTo>
                  <a:lnTo>
                    <a:pt x="80" y="248"/>
                  </a:lnTo>
                  <a:cubicBezTo>
                    <a:pt x="97" y="293"/>
                    <a:pt x="106" y="311"/>
                    <a:pt x="159" y="328"/>
                  </a:cubicBezTo>
                  <a:cubicBezTo>
                    <a:pt x="203" y="355"/>
                    <a:pt x="230" y="381"/>
                    <a:pt x="248" y="381"/>
                  </a:cubicBezTo>
                  <a:cubicBezTo>
                    <a:pt x="266" y="381"/>
                    <a:pt x="293" y="355"/>
                    <a:pt x="337" y="337"/>
                  </a:cubicBezTo>
                  <a:cubicBezTo>
                    <a:pt x="390" y="311"/>
                    <a:pt x="372" y="311"/>
                    <a:pt x="390" y="258"/>
                  </a:cubicBezTo>
                  <a:cubicBezTo>
                    <a:pt x="248" y="328"/>
                    <a:pt x="248" y="328"/>
                    <a:pt x="248" y="328"/>
                  </a:cubicBezTo>
                  <a:lnTo>
                    <a:pt x="80" y="248"/>
                  </a:lnTo>
                  <a:close/>
                  <a:moveTo>
                    <a:pt x="487" y="124"/>
                  </a:moveTo>
                  <a:lnTo>
                    <a:pt x="487" y="124"/>
                  </a:lnTo>
                  <a:cubicBezTo>
                    <a:pt x="274" y="9"/>
                    <a:pt x="274" y="9"/>
                    <a:pt x="274" y="9"/>
                  </a:cubicBezTo>
                  <a:cubicBezTo>
                    <a:pt x="266" y="0"/>
                    <a:pt x="239" y="0"/>
                    <a:pt x="221" y="9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0" y="133"/>
                    <a:pt x="0" y="142"/>
                    <a:pt x="9" y="160"/>
                  </a:cubicBezTo>
                  <a:cubicBezTo>
                    <a:pt x="221" y="275"/>
                    <a:pt x="221" y="275"/>
                    <a:pt x="221" y="275"/>
                  </a:cubicBezTo>
                  <a:cubicBezTo>
                    <a:pt x="239" y="284"/>
                    <a:pt x="266" y="284"/>
                    <a:pt x="274" y="275"/>
                  </a:cubicBezTo>
                  <a:cubicBezTo>
                    <a:pt x="408" y="195"/>
                    <a:pt x="408" y="195"/>
                    <a:pt x="408" y="195"/>
                  </a:cubicBezTo>
                  <a:cubicBezTo>
                    <a:pt x="266" y="160"/>
                    <a:pt x="266" y="160"/>
                    <a:pt x="266" y="160"/>
                  </a:cubicBezTo>
                  <a:cubicBezTo>
                    <a:pt x="257" y="160"/>
                    <a:pt x="257" y="168"/>
                    <a:pt x="248" y="168"/>
                  </a:cubicBezTo>
                  <a:cubicBezTo>
                    <a:pt x="221" y="168"/>
                    <a:pt x="203" y="151"/>
                    <a:pt x="203" y="133"/>
                  </a:cubicBezTo>
                  <a:cubicBezTo>
                    <a:pt x="203" y="124"/>
                    <a:pt x="221" y="107"/>
                    <a:pt x="248" y="107"/>
                  </a:cubicBezTo>
                  <a:cubicBezTo>
                    <a:pt x="266" y="107"/>
                    <a:pt x="284" y="115"/>
                    <a:pt x="293" y="124"/>
                  </a:cubicBezTo>
                  <a:cubicBezTo>
                    <a:pt x="443" y="177"/>
                    <a:pt x="443" y="177"/>
                    <a:pt x="443" y="177"/>
                  </a:cubicBezTo>
                  <a:cubicBezTo>
                    <a:pt x="487" y="160"/>
                    <a:pt x="487" y="160"/>
                    <a:pt x="487" y="160"/>
                  </a:cubicBezTo>
                  <a:cubicBezTo>
                    <a:pt x="496" y="142"/>
                    <a:pt x="496" y="133"/>
                    <a:pt x="487" y="124"/>
                  </a:cubicBezTo>
                  <a:close/>
                  <a:moveTo>
                    <a:pt x="425" y="346"/>
                  </a:moveTo>
                  <a:lnTo>
                    <a:pt x="425" y="346"/>
                  </a:lnTo>
                  <a:cubicBezTo>
                    <a:pt x="416" y="355"/>
                    <a:pt x="452" y="364"/>
                    <a:pt x="461" y="337"/>
                  </a:cubicBezTo>
                  <a:cubicBezTo>
                    <a:pt x="469" y="213"/>
                    <a:pt x="443" y="177"/>
                    <a:pt x="443" y="177"/>
                  </a:cubicBezTo>
                  <a:cubicBezTo>
                    <a:pt x="408" y="195"/>
                    <a:pt x="408" y="195"/>
                    <a:pt x="408" y="195"/>
                  </a:cubicBezTo>
                  <a:cubicBezTo>
                    <a:pt x="408" y="195"/>
                    <a:pt x="443" y="222"/>
                    <a:pt x="425" y="3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45712" tIns="22856" rIns="45712" bIns="22856" anchor="ctr"/>
            <a:lstStyle/>
            <a:p>
              <a:pPr>
                <a:defRPr/>
              </a:pPr>
              <a:endParaRPr lang="en-US" sz="900" dirty="0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039450" y="5571667"/>
            <a:ext cx="309030" cy="309030"/>
            <a:chOff x="3785450" y="3161055"/>
            <a:chExt cx="504762" cy="504762"/>
          </a:xfrm>
        </p:grpSpPr>
        <p:sp>
          <p:nvSpPr>
            <p:cNvPr id="11" name="椭圆 10"/>
            <p:cNvSpPr/>
            <p:nvPr/>
          </p:nvSpPr>
          <p:spPr>
            <a:xfrm>
              <a:off x="3785450" y="3161055"/>
              <a:ext cx="504762" cy="504762"/>
            </a:xfrm>
            <a:prstGeom prst="ellipse">
              <a:avLst/>
            </a:prstGeom>
            <a:solidFill>
              <a:srgbClr val="4A5F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Freeform 96"/>
            <p:cNvSpPr>
              <a:spLocks noChangeArrowheads="1"/>
            </p:cNvSpPr>
            <p:nvPr/>
          </p:nvSpPr>
          <p:spPr bwMode="auto">
            <a:xfrm>
              <a:off x="3892876" y="3261557"/>
              <a:ext cx="289909" cy="279400"/>
            </a:xfrm>
            <a:custGeom>
              <a:avLst/>
              <a:gdLst>
                <a:gd name="T0" fmla="*/ 78442719 w 602"/>
                <a:gd name="T1" fmla="*/ 71923702 h 580"/>
                <a:gd name="T2" fmla="*/ 78442719 w 602"/>
                <a:gd name="T3" fmla="*/ 71923702 h 580"/>
                <a:gd name="T4" fmla="*/ 78442719 w 602"/>
                <a:gd name="T5" fmla="*/ 71923702 h 580"/>
                <a:gd name="T6" fmla="*/ 74657633 w 602"/>
                <a:gd name="T7" fmla="*/ 75578543 h 580"/>
                <a:gd name="T8" fmla="*/ 3654665 w 602"/>
                <a:gd name="T9" fmla="*/ 75578543 h 580"/>
                <a:gd name="T10" fmla="*/ 0 w 602"/>
                <a:gd name="T11" fmla="*/ 71923702 h 580"/>
                <a:gd name="T12" fmla="*/ 0 w 602"/>
                <a:gd name="T13" fmla="*/ 71923702 h 580"/>
                <a:gd name="T14" fmla="*/ 0 w 602"/>
                <a:gd name="T15" fmla="*/ 71923702 h 580"/>
                <a:gd name="T16" fmla="*/ 10180751 w 602"/>
                <a:gd name="T17" fmla="*/ 53518347 h 580"/>
                <a:gd name="T18" fmla="*/ 21274806 w 602"/>
                <a:gd name="T19" fmla="*/ 49733080 h 580"/>
                <a:gd name="T20" fmla="*/ 30411109 w 602"/>
                <a:gd name="T21" fmla="*/ 46077877 h 580"/>
                <a:gd name="T22" fmla="*/ 30411109 w 602"/>
                <a:gd name="T23" fmla="*/ 38637768 h 580"/>
                <a:gd name="T24" fmla="*/ 26756804 w 602"/>
                <a:gd name="T25" fmla="*/ 29500304 h 580"/>
                <a:gd name="T26" fmla="*/ 24929472 w 602"/>
                <a:gd name="T27" fmla="*/ 25845463 h 580"/>
                <a:gd name="T28" fmla="*/ 25843138 w 602"/>
                <a:gd name="T29" fmla="*/ 19318704 h 580"/>
                <a:gd name="T30" fmla="*/ 24929472 w 602"/>
                <a:gd name="T31" fmla="*/ 12009021 h 580"/>
                <a:gd name="T32" fmla="*/ 39678193 w 602"/>
                <a:gd name="T33" fmla="*/ 0 h 580"/>
                <a:gd name="T34" fmla="*/ 53513248 w 602"/>
                <a:gd name="T35" fmla="*/ 12009021 h 580"/>
                <a:gd name="T36" fmla="*/ 52599581 w 602"/>
                <a:gd name="T37" fmla="*/ 19318704 h 580"/>
                <a:gd name="T38" fmla="*/ 54426914 w 602"/>
                <a:gd name="T39" fmla="*/ 25845463 h 580"/>
                <a:gd name="T40" fmla="*/ 51685915 w 602"/>
                <a:gd name="T41" fmla="*/ 29500304 h 580"/>
                <a:gd name="T42" fmla="*/ 48031249 w 602"/>
                <a:gd name="T43" fmla="*/ 38637768 h 580"/>
                <a:gd name="T44" fmla="*/ 48031249 w 602"/>
                <a:gd name="T45" fmla="*/ 46077877 h 580"/>
                <a:gd name="T46" fmla="*/ 57167913 w 602"/>
                <a:gd name="T47" fmla="*/ 49733080 h 580"/>
                <a:gd name="T48" fmla="*/ 69175635 w 602"/>
                <a:gd name="T49" fmla="*/ 53518347 h 580"/>
                <a:gd name="T50" fmla="*/ 78442719 w 602"/>
                <a:gd name="T51" fmla="*/ 71923702 h 58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602" h="580">
                  <a:moveTo>
                    <a:pt x="601" y="551"/>
                  </a:moveTo>
                  <a:lnTo>
                    <a:pt x="601" y="551"/>
                  </a:lnTo>
                  <a:cubicBezTo>
                    <a:pt x="601" y="572"/>
                    <a:pt x="594" y="579"/>
                    <a:pt x="572" y="579"/>
                  </a:cubicBezTo>
                  <a:cubicBezTo>
                    <a:pt x="28" y="579"/>
                    <a:pt x="28" y="579"/>
                    <a:pt x="28" y="579"/>
                  </a:cubicBezTo>
                  <a:cubicBezTo>
                    <a:pt x="14" y="579"/>
                    <a:pt x="0" y="572"/>
                    <a:pt x="0" y="551"/>
                  </a:cubicBezTo>
                  <a:cubicBezTo>
                    <a:pt x="0" y="551"/>
                    <a:pt x="0" y="452"/>
                    <a:pt x="78" y="410"/>
                  </a:cubicBezTo>
                  <a:cubicBezTo>
                    <a:pt x="120" y="388"/>
                    <a:pt x="106" y="410"/>
                    <a:pt x="163" y="381"/>
                  </a:cubicBezTo>
                  <a:cubicBezTo>
                    <a:pt x="219" y="360"/>
                    <a:pt x="233" y="353"/>
                    <a:pt x="233" y="353"/>
                  </a:cubicBezTo>
                  <a:cubicBezTo>
                    <a:pt x="233" y="296"/>
                    <a:pt x="233" y="296"/>
                    <a:pt x="233" y="296"/>
                  </a:cubicBezTo>
                  <a:cubicBezTo>
                    <a:pt x="233" y="296"/>
                    <a:pt x="212" y="275"/>
                    <a:pt x="205" y="226"/>
                  </a:cubicBezTo>
                  <a:cubicBezTo>
                    <a:pt x="191" y="233"/>
                    <a:pt x="191" y="212"/>
                    <a:pt x="191" y="198"/>
                  </a:cubicBezTo>
                  <a:cubicBezTo>
                    <a:pt x="191" y="183"/>
                    <a:pt x="184" y="148"/>
                    <a:pt x="198" y="148"/>
                  </a:cubicBezTo>
                  <a:cubicBezTo>
                    <a:pt x="191" y="127"/>
                    <a:pt x="191" y="99"/>
                    <a:pt x="191" y="92"/>
                  </a:cubicBezTo>
                  <a:cubicBezTo>
                    <a:pt x="198" y="49"/>
                    <a:pt x="240" y="0"/>
                    <a:pt x="304" y="0"/>
                  </a:cubicBezTo>
                  <a:cubicBezTo>
                    <a:pt x="375" y="0"/>
                    <a:pt x="410" y="49"/>
                    <a:pt x="410" y="92"/>
                  </a:cubicBezTo>
                  <a:cubicBezTo>
                    <a:pt x="410" y="99"/>
                    <a:pt x="410" y="127"/>
                    <a:pt x="403" y="148"/>
                  </a:cubicBezTo>
                  <a:cubicBezTo>
                    <a:pt x="424" y="148"/>
                    <a:pt x="417" y="183"/>
                    <a:pt x="417" y="198"/>
                  </a:cubicBezTo>
                  <a:cubicBezTo>
                    <a:pt x="417" y="212"/>
                    <a:pt x="410" y="233"/>
                    <a:pt x="396" y="226"/>
                  </a:cubicBezTo>
                  <a:cubicBezTo>
                    <a:pt x="389" y="275"/>
                    <a:pt x="368" y="296"/>
                    <a:pt x="368" y="296"/>
                  </a:cubicBezTo>
                  <a:cubicBezTo>
                    <a:pt x="368" y="353"/>
                    <a:pt x="368" y="353"/>
                    <a:pt x="368" y="353"/>
                  </a:cubicBezTo>
                  <a:cubicBezTo>
                    <a:pt x="368" y="353"/>
                    <a:pt x="382" y="360"/>
                    <a:pt x="438" y="381"/>
                  </a:cubicBezTo>
                  <a:cubicBezTo>
                    <a:pt x="502" y="410"/>
                    <a:pt x="481" y="388"/>
                    <a:pt x="530" y="410"/>
                  </a:cubicBezTo>
                  <a:cubicBezTo>
                    <a:pt x="601" y="452"/>
                    <a:pt x="601" y="551"/>
                    <a:pt x="601" y="55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900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389502" y="5571667"/>
            <a:ext cx="309030" cy="309030"/>
            <a:chOff x="6389502" y="5571667"/>
            <a:chExt cx="309030" cy="309030"/>
          </a:xfrm>
        </p:grpSpPr>
        <p:sp>
          <p:nvSpPr>
            <p:cNvPr id="16" name="椭圆 15"/>
            <p:cNvSpPr/>
            <p:nvPr/>
          </p:nvSpPr>
          <p:spPr>
            <a:xfrm>
              <a:off x="6389502" y="5571667"/>
              <a:ext cx="309030" cy="309030"/>
            </a:xfrm>
            <a:prstGeom prst="ellipse">
              <a:avLst/>
            </a:prstGeom>
            <a:solidFill>
              <a:srgbClr val="4A5F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Freeform 45"/>
            <p:cNvSpPr>
              <a:spLocks noChangeArrowheads="1"/>
            </p:cNvSpPr>
            <p:nvPr/>
          </p:nvSpPr>
          <p:spPr bwMode="auto">
            <a:xfrm>
              <a:off x="6455779" y="5631258"/>
              <a:ext cx="176475" cy="174932"/>
            </a:xfrm>
            <a:custGeom>
              <a:avLst/>
              <a:gdLst>
                <a:gd name="T0" fmla="*/ 354 w 391"/>
                <a:gd name="T1" fmla="*/ 35 h 391"/>
                <a:gd name="T2" fmla="*/ 354 w 391"/>
                <a:gd name="T3" fmla="*/ 35 h 391"/>
                <a:gd name="T4" fmla="*/ 292 w 391"/>
                <a:gd name="T5" fmla="*/ 0 h 391"/>
                <a:gd name="T6" fmla="*/ 169 w 391"/>
                <a:gd name="T7" fmla="*/ 133 h 391"/>
                <a:gd name="T8" fmla="*/ 26 w 391"/>
                <a:gd name="T9" fmla="*/ 275 h 391"/>
                <a:gd name="T10" fmla="*/ 0 w 391"/>
                <a:gd name="T11" fmla="*/ 390 h 391"/>
                <a:gd name="T12" fmla="*/ 116 w 391"/>
                <a:gd name="T13" fmla="*/ 363 h 391"/>
                <a:gd name="T14" fmla="*/ 266 w 391"/>
                <a:gd name="T15" fmla="*/ 222 h 391"/>
                <a:gd name="T16" fmla="*/ 390 w 391"/>
                <a:gd name="T17" fmla="*/ 97 h 391"/>
                <a:gd name="T18" fmla="*/ 354 w 391"/>
                <a:gd name="T19" fmla="*/ 35 h 391"/>
                <a:gd name="T20" fmla="*/ 116 w 391"/>
                <a:gd name="T21" fmla="*/ 354 h 391"/>
                <a:gd name="T22" fmla="*/ 116 w 391"/>
                <a:gd name="T23" fmla="*/ 354 h 391"/>
                <a:gd name="T24" fmla="*/ 71 w 391"/>
                <a:gd name="T25" fmla="*/ 363 h 391"/>
                <a:gd name="T26" fmla="*/ 54 w 391"/>
                <a:gd name="T27" fmla="*/ 337 h 391"/>
                <a:gd name="T28" fmla="*/ 35 w 391"/>
                <a:gd name="T29" fmla="*/ 319 h 391"/>
                <a:gd name="T30" fmla="*/ 44 w 391"/>
                <a:gd name="T31" fmla="*/ 284 h 391"/>
                <a:gd name="T32" fmla="*/ 54 w 391"/>
                <a:gd name="T33" fmla="*/ 266 h 391"/>
                <a:gd name="T34" fmla="*/ 98 w 391"/>
                <a:gd name="T35" fmla="*/ 292 h 391"/>
                <a:gd name="T36" fmla="*/ 124 w 391"/>
                <a:gd name="T37" fmla="*/ 337 h 391"/>
                <a:gd name="T38" fmla="*/ 116 w 391"/>
                <a:gd name="T39" fmla="*/ 354 h 3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91" h="391">
                  <a:moveTo>
                    <a:pt x="354" y="35"/>
                  </a:moveTo>
                  <a:lnTo>
                    <a:pt x="354" y="35"/>
                  </a:lnTo>
                  <a:cubicBezTo>
                    <a:pt x="319" y="0"/>
                    <a:pt x="292" y="0"/>
                    <a:pt x="292" y="0"/>
                  </a:cubicBezTo>
                  <a:cubicBezTo>
                    <a:pt x="169" y="133"/>
                    <a:pt x="169" y="133"/>
                    <a:pt x="169" y="133"/>
                  </a:cubicBezTo>
                  <a:cubicBezTo>
                    <a:pt x="26" y="275"/>
                    <a:pt x="26" y="275"/>
                    <a:pt x="26" y="275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116" y="363"/>
                    <a:pt x="116" y="363"/>
                    <a:pt x="116" y="363"/>
                  </a:cubicBezTo>
                  <a:cubicBezTo>
                    <a:pt x="266" y="222"/>
                    <a:pt x="266" y="222"/>
                    <a:pt x="266" y="222"/>
                  </a:cubicBezTo>
                  <a:cubicBezTo>
                    <a:pt x="390" y="97"/>
                    <a:pt x="390" y="97"/>
                    <a:pt x="390" y="97"/>
                  </a:cubicBezTo>
                  <a:cubicBezTo>
                    <a:pt x="390" y="97"/>
                    <a:pt x="390" y="71"/>
                    <a:pt x="354" y="35"/>
                  </a:cubicBezTo>
                  <a:close/>
                  <a:moveTo>
                    <a:pt x="116" y="354"/>
                  </a:moveTo>
                  <a:lnTo>
                    <a:pt x="116" y="354"/>
                  </a:lnTo>
                  <a:cubicBezTo>
                    <a:pt x="71" y="363"/>
                    <a:pt x="71" y="363"/>
                    <a:pt x="71" y="363"/>
                  </a:cubicBezTo>
                  <a:cubicBezTo>
                    <a:pt x="71" y="354"/>
                    <a:pt x="63" y="346"/>
                    <a:pt x="54" y="337"/>
                  </a:cubicBezTo>
                  <a:cubicBezTo>
                    <a:pt x="44" y="328"/>
                    <a:pt x="35" y="328"/>
                    <a:pt x="35" y="319"/>
                  </a:cubicBezTo>
                  <a:cubicBezTo>
                    <a:pt x="44" y="284"/>
                    <a:pt x="44" y="284"/>
                    <a:pt x="44" y="284"/>
                  </a:cubicBezTo>
                  <a:cubicBezTo>
                    <a:pt x="54" y="266"/>
                    <a:pt x="54" y="266"/>
                    <a:pt x="54" y="266"/>
                  </a:cubicBezTo>
                  <a:cubicBezTo>
                    <a:pt x="54" y="266"/>
                    <a:pt x="71" y="266"/>
                    <a:pt x="98" y="292"/>
                  </a:cubicBezTo>
                  <a:cubicBezTo>
                    <a:pt x="124" y="319"/>
                    <a:pt x="124" y="337"/>
                    <a:pt x="124" y="337"/>
                  </a:cubicBezTo>
                  <a:lnTo>
                    <a:pt x="116" y="3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45712" tIns="22856" rIns="45712" bIns="22856" anchor="ctr"/>
            <a:lstStyle/>
            <a:p>
              <a:pPr>
                <a:defRPr/>
              </a:pPr>
              <a:endParaRPr lang="en-US" sz="900" dirty="0"/>
            </a:p>
          </p:txBody>
        </p:sp>
      </p:grpSp>
      <p:sp>
        <p:nvSpPr>
          <p:cNvPr id="20" name="TextBox 10"/>
          <p:cNvSpPr txBox="1"/>
          <p:nvPr/>
        </p:nvSpPr>
        <p:spPr>
          <a:xfrm>
            <a:off x="6698532" y="5568168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>
                <a:solidFill>
                  <a:srgbClr val="4B607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教务办公室</a:t>
            </a:r>
            <a:endParaRPr lang="zh-CN" altLang="en-US" sz="1600" dirty="0">
              <a:solidFill>
                <a:srgbClr val="4B6075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1" name="TextBox 11"/>
          <p:cNvSpPr txBox="1"/>
          <p:nvPr/>
        </p:nvSpPr>
        <p:spPr>
          <a:xfrm>
            <a:off x="4320907" y="5541516"/>
            <a:ext cx="15119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rgbClr val="4B607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2023</a:t>
            </a:r>
            <a:r>
              <a:rPr lang="zh-CN" altLang="en-US" sz="1600" dirty="0" smtClean="0">
                <a:solidFill>
                  <a:srgbClr val="4B607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届本科生</a:t>
            </a:r>
            <a:endParaRPr lang="zh-CN" altLang="en-US" sz="1600" dirty="0">
              <a:solidFill>
                <a:srgbClr val="4B6075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9917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68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18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68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18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68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 Box 2"/>
          <p:cNvSpPr txBox="1">
            <a:spLocks noChangeArrowheads="1"/>
          </p:cNvSpPr>
          <p:nvPr/>
        </p:nvSpPr>
        <p:spPr bwMode="auto">
          <a:xfrm>
            <a:off x="9691565" y="7077405"/>
            <a:ext cx="2527807" cy="379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867" dirty="0">
                <a:solidFill>
                  <a:srgbClr val="00AEEE"/>
                </a:solidFill>
                <a:latin typeface="微软雅黑" pitchFamily="34" charset="-122"/>
                <a:ea typeface="微软雅黑" pitchFamily="34" charset="-122"/>
              </a:rPr>
              <a:t>延迟符号</a:t>
            </a:r>
            <a:endParaRPr lang="nl-NL" altLang="zh-CN" sz="1867" dirty="0">
              <a:solidFill>
                <a:srgbClr val="00AEE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08237" y="1131192"/>
            <a:ext cx="8302273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457200"/>
            <a:r>
              <a:rPr lang="en-US" altLang="zh-CN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1.  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通选课类别</a:t>
            </a:r>
            <a:endParaRPr lang="en-US" altLang="zh-CN" sz="1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indent="-457200"/>
            <a:r>
              <a:rPr lang="en-US" altLang="zh-CN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 (1) 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查询方法：教务部</a:t>
            </a:r>
            <a:r>
              <a:rPr lang="zh-CN" altLang="en-US" sz="1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网站，主页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右下角</a:t>
            </a:r>
            <a:r>
              <a:rPr lang="zh-CN" altLang="en-US" sz="1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“信息下载”</a:t>
            </a:r>
            <a:endParaRPr lang="en-US" altLang="zh-CN" sz="14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indent="-457200"/>
            <a:endParaRPr lang="en-US" altLang="zh-CN" sz="1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indent="-457200"/>
            <a:r>
              <a:rPr lang="en-US" altLang="zh-CN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 (2) 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通选课类别以当年选课时的为</a:t>
            </a:r>
            <a:r>
              <a:rPr lang="zh-CN" altLang="en-US" sz="1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准</a:t>
            </a:r>
            <a:endParaRPr lang="en-US" altLang="zh-CN" sz="14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indent="-457200"/>
            <a:endParaRPr lang="en-US" altLang="zh-CN" sz="1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indent="-457200"/>
            <a:r>
              <a:rPr lang="en-US" altLang="zh-CN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 (3) 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通选课</a:t>
            </a:r>
            <a:r>
              <a:rPr lang="en-US" altLang="zh-CN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A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和</a:t>
            </a:r>
            <a:r>
              <a:rPr lang="en-US" altLang="zh-CN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F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组合形式，</a:t>
            </a:r>
            <a:r>
              <a:rPr lang="en-US" altLang="zh-CN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A2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、</a:t>
            </a:r>
            <a:r>
              <a:rPr lang="en-US" altLang="zh-CN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F2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、</a:t>
            </a:r>
            <a:r>
              <a:rPr lang="en-US" altLang="zh-CN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A4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、</a:t>
            </a:r>
            <a:r>
              <a:rPr lang="en-US" altLang="zh-CN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F4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均</a:t>
            </a:r>
            <a:r>
              <a:rPr lang="zh-CN" altLang="en-US" sz="1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可</a:t>
            </a:r>
            <a:endParaRPr lang="en-US" altLang="zh-CN" sz="14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indent="-457200"/>
            <a:endParaRPr lang="zh-CN" altLang="en-US" sz="1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indent="-457200"/>
            <a:r>
              <a:rPr lang="en-US" altLang="zh-CN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2. 《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实习</a:t>
            </a:r>
            <a:r>
              <a:rPr lang="en-US" altLang="zh-CN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》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课程必须单独选课</a:t>
            </a:r>
            <a:endParaRPr lang="en-US" altLang="zh-CN" sz="1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indent="-457200"/>
            <a:r>
              <a:rPr lang="en-US" altLang="zh-CN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     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秋季</a:t>
            </a:r>
            <a:r>
              <a:rPr lang="en-US" altLang="zh-CN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《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实习</a:t>
            </a:r>
            <a:r>
              <a:rPr lang="en-US" altLang="zh-CN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》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课程若申请了缓考，需春季再次</a:t>
            </a:r>
            <a:r>
              <a:rPr lang="zh-CN" altLang="en-US" sz="1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选课</a:t>
            </a:r>
            <a:endParaRPr lang="en-US" altLang="zh-CN" sz="14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indent="-457200"/>
            <a:endParaRPr lang="en-US" altLang="zh-CN" sz="1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en-US" altLang="zh-CN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3. 《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形势政策</a:t>
            </a:r>
            <a:r>
              <a:rPr lang="en-US" altLang="zh-CN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》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课程分马克主义学院理论课程和校团委实践活动，都修得通过后才能</a:t>
            </a:r>
            <a:r>
              <a:rPr lang="zh-CN" altLang="en-US" sz="1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毕业</a:t>
            </a:r>
            <a:endParaRPr lang="en-US" altLang="zh-CN" sz="14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endParaRPr lang="en-US" altLang="zh-CN" sz="1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buAutoNum type="arabicPeriod" startAt="4"/>
            </a:pPr>
            <a:r>
              <a:rPr lang="zh-CN" altLang="en-US" sz="1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比如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专业选修课已完成</a:t>
            </a:r>
            <a:r>
              <a:rPr lang="en-US" altLang="zh-CN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22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学分，毕业要求</a:t>
            </a:r>
            <a:r>
              <a:rPr lang="en-US" altLang="zh-CN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21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学分，富余</a:t>
            </a:r>
            <a:r>
              <a:rPr lang="en-US" altLang="zh-CN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学分挪为其它类别不</a:t>
            </a:r>
            <a:r>
              <a:rPr lang="zh-CN" altLang="en-US" sz="1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可以</a:t>
            </a:r>
            <a:endParaRPr lang="en-US" altLang="zh-CN" sz="14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endParaRPr lang="en-US" altLang="zh-CN" sz="1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en-US" altLang="zh-CN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5.  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部分课程类别说明</a:t>
            </a:r>
            <a:endParaRPr lang="en-US" altLang="zh-CN" sz="1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indent="-457200"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  </a:t>
            </a:r>
            <a:r>
              <a:rPr lang="zh-CN" altLang="en-US" sz="1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法学院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开设的除</a:t>
            </a:r>
            <a:r>
              <a:rPr lang="en-US" altLang="zh-CN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《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国际人权法</a:t>
            </a:r>
            <a:r>
              <a:rPr lang="en-US" altLang="zh-CN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》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外所有通选课，法学院学生均不可记作通选课学分，只记作</a:t>
            </a:r>
            <a:r>
              <a:rPr lang="zh-CN" altLang="en-US" sz="1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任选</a:t>
            </a:r>
            <a:endParaRPr lang="en-US" altLang="zh-CN" sz="14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indent="-457200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《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国际人权法</a:t>
            </a:r>
            <a:r>
              <a:rPr lang="en-US" altLang="zh-CN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》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通选课，法学院学生可选，并可记作专业</a:t>
            </a:r>
            <a:r>
              <a:rPr lang="zh-CN" altLang="en-US" sz="1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选修</a:t>
            </a:r>
            <a:endParaRPr lang="en-US" altLang="zh-CN" sz="14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endParaRPr lang="en-US" altLang="zh-CN" sz="14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342900" indent="-342900">
              <a:buAutoNum type="arabicPeriod" startAt="6"/>
            </a:pPr>
            <a:r>
              <a:rPr lang="zh-CN" altLang="en-US" sz="1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课程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性质毕业前统一调整，无需单独申请</a:t>
            </a:r>
            <a:r>
              <a:rPr lang="zh-CN" altLang="en-US" sz="1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调整</a:t>
            </a:r>
            <a:endParaRPr lang="en-US" altLang="zh-CN" sz="14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endParaRPr lang="en-US" altLang="zh-CN" sz="1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r>
              <a:rPr lang="en-US" altLang="zh-CN" sz="1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7.   2012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级开始大四学生不可延长至暑期学校补齐毕业</a:t>
            </a:r>
            <a:r>
              <a:rPr lang="zh-CN" altLang="en-US" sz="1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学分</a:t>
            </a:r>
            <a:endParaRPr lang="en-US" altLang="zh-CN" sz="14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indent="-457200">
              <a:buAutoNum type="arabicPeriod" startAt="8"/>
            </a:pPr>
            <a:endParaRPr lang="en-US" altLang="zh-CN" sz="1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indent="-457200"/>
            <a:r>
              <a:rPr lang="en-US" altLang="zh-CN" sz="1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8.  </a:t>
            </a:r>
            <a:r>
              <a:rPr lang="zh-CN" altLang="en-US" sz="1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已经推免成功</a:t>
            </a:r>
            <a:r>
              <a:rPr lang="zh-CN" altLang="en-US" sz="1400" dirty="0">
                <a:latin typeface="华文中宋" panose="02010600040101010101" pitchFamily="2" charset="-122"/>
                <a:ea typeface="华文中宋" panose="02010600040101010101" pitchFamily="2" charset="-122"/>
              </a:rPr>
              <a:t>的</a:t>
            </a:r>
            <a:r>
              <a:rPr lang="zh-CN" altLang="en-US" sz="1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学生，毕业论文要达到</a:t>
            </a:r>
            <a:r>
              <a:rPr lang="en-US" altLang="zh-CN" sz="1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80</a:t>
            </a:r>
            <a:r>
              <a:rPr lang="zh-CN" altLang="en-US" sz="1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分以上</a:t>
            </a:r>
            <a:endParaRPr lang="en-US" altLang="zh-CN" sz="1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endParaRPr lang="zh-CN" altLang="en-US" dirty="0"/>
          </a:p>
        </p:txBody>
      </p:sp>
      <p:sp>
        <p:nvSpPr>
          <p:cNvPr id="61" name="TextBox 55"/>
          <p:cNvSpPr txBox="1"/>
          <p:nvPr/>
        </p:nvSpPr>
        <p:spPr>
          <a:xfrm>
            <a:off x="5287371" y="300337"/>
            <a:ext cx="1556836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7" b="1" dirty="0" smtClean="0">
                <a:solidFill>
                  <a:srgbClr val="30486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重点提示</a:t>
            </a:r>
            <a:endParaRPr lang="zh-CN" altLang="en-US" sz="2667" b="1" dirty="0">
              <a:solidFill>
                <a:srgbClr val="30486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832846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6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6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080075" y="3348646"/>
            <a:ext cx="4031849" cy="861760"/>
          </a:xfrm>
          <a:prstGeom prst="rect">
            <a:avLst/>
          </a:prstGeom>
        </p:spPr>
        <p:txBody>
          <a:bodyPr wrap="none" lIns="91428" tIns="45713" rIns="91428" bIns="45713">
            <a:spAutoFit/>
          </a:bodyPr>
          <a:lstStyle/>
          <a:p>
            <a:pPr algn="r"/>
            <a:r>
              <a:rPr lang="zh-CN" altLang="en-US" sz="5000" b="1" dirty="0" smtClean="0">
                <a:solidFill>
                  <a:srgbClr val="4B6075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预祝顺利毕业</a:t>
            </a:r>
            <a:endParaRPr lang="zh-CN" altLang="en-US" sz="5000" b="1" dirty="0">
              <a:solidFill>
                <a:srgbClr val="4B6075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3665495" y="4500880"/>
            <a:ext cx="4861010" cy="0"/>
          </a:xfrm>
          <a:prstGeom prst="line">
            <a:avLst/>
          </a:prstGeom>
          <a:ln w="28575">
            <a:solidFill>
              <a:srgbClr val="4B60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5364480" y="1371600"/>
            <a:ext cx="1513840" cy="1513840"/>
            <a:chOff x="5364480" y="1371600"/>
            <a:chExt cx="1513840" cy="1513840"/>
          </a:xfrm>
        </p:grpSpPr>
        <p:sp>
          <p:nvSpPr>
            <p:cNvPr id="4" name="椭圆 3"/>
            <p:cNvSpPr/>
            <p:nvPr/>
          </p:nvSpPr>
          <p:spPr>
            <a:xfrm>
              <a:off x="5364480" y="1371600"/>
              <a:ext cx="1513840" cy="1513840"/>
            </a:xfrm>
            <a:prstGeom prst="ellipse">
              <a:avLst/>
            </a:prstGeom>
            <a:solidFill>
              <a:srgbClr val="4A5F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Freeform 101"/>
            <p:cNvSpPr>
              <a:spLocks noChangeArrowheads="1"/>
            </p:cNvSpPr>
            <p:nvPr/>
          </p:nvSpPr>
          <p:spPr bwMode="auto">
            <a:xfrm>
              <a:off x="5576862" y="1726886"/>
              <a:ext cx="1048435" cy="803267"/>
            </a:xfrm>
            <a:custGeom>
              <a:avLst/>
              <a:gdLst>
                <a:gd name="T0" fmla="*/ 80 w 497"/>
                <a:gd name="T1" fmla="*/ 248 h 382"/>
                <a:gd name="T2" fmla="*/ 80 w 497"/>
                <a:gd name="T3" fmla="*/ 248 h 382"/>
                <a:gd name="T4" fmla="*/ 159 w 497"/>
                <a:gd name="T5" fmla="*/ 328 h 382"/>
                <a:gd name="T6" fmla="*/ 248 w 497"/>
                <a:gd name="T7" fmla="*/ 381 h 382"/>
                <a:gd name="T8" fmla="*/ 337 w 497"/>
                <a:gd name="T9" fmla="*/ 337 h 382"/>
                <a:gd name="T10" fmla="*/ 390 w 497"/>
                <a:gd name="T11" fmla="*/ 258 h 382"/>
                <a:gd name="T12" fmla="*/ 248 w 497"/>
                <a:gd name="T13" fmla="*/ 328 h 382"/>
                <a:gd name="T14" fmla="*/ 80 w 497"/>
                <a:gd name="T15" fmla="*/ 248 h 382"/>
                <a:gd name="T16" fmla="*/ 487 w 497"/>
                <a:gd name="T17" fmla="*/ 124 h 382"/>
                <a:gd name="T18" fmla="*/ 487 w 497"/>
                <a:gd name="T19" fmla="*/ 124 h 382"/>
                <a:gd name="T20" fmla="*/ 274 w 497"/>
                <a:gd name="T21" fmla="*/ 9 h 382"/>
                <a:gd name="T22" fmla="*/ 221 w 497"/>
                <a:gd name="T23" fmla="*/ 9 h 382"/>
                <a:gd name="T24" fmla="*/ 9 w 497"/>
                <a:gd name="T25" fmla="*/ 124 h 382"/>
                <a:gd name="T26" fmla="*/ 9 w 497"/>
                <a:gd name="T27" fmla="*/ 160 h 382"/>
                <a:gd name="T28" fmla="*/ 221 w 497"/>
                <a:gd name="T29" fmla="*/ 275 h 382"/>
                <a:gd name="T30" fmla="*/ 274 w 497"/>
                <a:gd name="T31" fmla="*/ 275 h 382"/>
                <a:gd name="T32" fmla="*/ 408 w 497"/>
                <a:gd name="T33" fmla="*/ 195 h 382"/>
                <a:gd name="T34" fmla="*/ 266 w 497"/>
                <a:gd name="T35" fmla="*/ 160 h 382"/>
                <a:gd name="T36" fmla="*/ 248 w 497"/>
                <a:gd name="T37" fmla="*/ 168 h 382"/>
                <a:gd name="T38" fmla="*/ 203 w 497"/>
                <a:gd name="T39" fmla="*/ 133 h 382"/>
                <a:gd name="T40" fmla="*/ 248 w 497"/>
                <a:gd name="T41" fmla="*/ 107 h 382"/>
                <a:gd name="T42" fmla="*/ 293 w 497"/>
                <a:gd name="T43" fmla="*/ 124 h 382"/>
                <a:gd name="T44" fmla="*/ 443 w 497"/>
                <a:gd name="T45" fmla="*/ 177 h 382"/>
                <a:gd name="T46" fmla="*/ 487 w 497"/>
                <a:gd name="T47" fmla="*/ 160 h 382"/>
                <a:gd name="T48" fmla="*/ 487 w 497"/>
                <a:gd name="T49" fmla="*/ 124 h 382"/>
                <a:gd name="T50" fmla="*/ 425 w 497"/>
                <a:gd name="T51" fmla="*/ 346 h 382"/>
                <a:gd name="T52" fmla="*/ 425 w 497"/>
                <a:gd name="T53" fmla="*/ 346 h 382"/>
                <a:gd name="T54" fmla="*/ 461 w 497"/>
                <a:gd name="T55" fmla="*/ 337 h 382"/>
                <a:gd name="T56" fmla="*/ 443 w 497"/>
                <a:gd name="T57" fmla="*/ 177 h 382"/>
                <a:gd name="T58" fmla="*/ 408 w 497"/>
                <a:gd name="T59" fmla="*/ 195 h 382"/>
                <a:gd name="T60" fmla="*/ 425 w 497"/>
                <a:gd name="T61" fmla="*/ 346 h 3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497" h="382">
                  <a:moveTo>
                    <a:pt x="80" y="248"/>
                  </a:moveTo>
                  <a:lnTo>
                    <a:pt x="80" y="248"/>
                  </a:lnTo>
                  <a:cubicBezTo>
                    <a:pt x="97" y="293"/>
                    <a:pt x="106" y="311"/>
                    <a:pt x="159" y="328"/>
                  </a:cubicBezTo>
                  <a:cubicBezTo>
                    <a:pt x="203" y="355"/>
                    <a:pt x="230" y="381"/>
                    <a:pt x="248" y="381"/>
                  </a:cubicBezTo>
                  <a:cubicBezTo>
                    <a:pt x="266" y="381"/>
                    <a:pt x="293" y="355"/>
                    <a:pt x="337" y="337"/>
                  </a:cubicBezTo>
                  <a:cubicBezTo>
                    <a:pt x="390" y="311"/>
                    <a:pt x="372" y="311"/>
                    <a:pt x="390" y="258"/>
                  </a:cubicBezTo>
                  <a:cubicBezTo>
                    <a:pt x="248" y="328"/>
                    <a:pt x="248" y="328"/>
                    <a:pt x="248" y="328"/>
                  </a:cubicBezTo>
                  <a:lnTo>
                    <a:pt x="80" y="248"/>
                  </a:lnTo>
                  <a:close/>
                  <a:moveTo>
                    <a:pt x="487" y="124"/>
                  </a:moveTo>
                  <a:lnTo>
                    <a:pt x="487" y="124"/>
                  </a:lnTo>
                  <a:cubicBezTo>
                    <a:pt x="274" y="9"/>
                    <a:pt x="274" y="9"/>
                    <a:pt x="274" y="9"/>
                  </a:cubicBezTo>
                  <a:cubicBezTo>
                    <a:pt x="266" y="0"/>
                    <a:pt x="239" y="0"/>
                    <a:pt x="221" y="9"/>
                  </a:cubicBezTo>
                  <a:cubicBezTo>
                    <a:pt x="9" y="124"/>
                    <a:pt x="9" y="124"/>
                    <a:pt x="9" y="124"/>
                  </a:cubicBezTo>
                  <a:cubicBezTo>
                    <a:pt x="0" y="133"/>
                    <a:pt x="0" y="142"/>
                    <a:pt x="9" y="160"/>
                  </a:cubicBezTo>
                  <a:cubicBezTo>
                    <a:pt x="221" y="275"/>
                    <a:pt x="221" y="275"/>
                    <a:pt x="221" y="275"/>
                  </a:cubicBezTo>
                  <a:cubicBezTo>
                    <a:pt x="239" y="284"/>
                    <a:pt x="266" y="284"/>
                    <a:pt x="274" y="275"/>
                  </a:cubicBezTo>
                  <a:cubicBezTo>
                    <a:pt x="408" y="195"/>
                    <a:pt x="408" y="195"/>
                    <a:pt x="408" y="195"/>
                  </a:cubicBezTo>
                  <a:cubicBezTo>
                    <a:pt x="266" y="160"/>
                    <a:pt x="266" y="160"/>
                    <a:pt x="266" y="160"/>
                  </a:cubicBezTo>
                  <a:cubicBezTo>
                    <a:pt x="257" y="160"/>
                    <a:pt x="257" y="168"/>
                    <a:pt x="248" y="168"/>
                  </a:cubicBezTo>
                  <a:cubicBezTo>
                    <a:pt x="221" y="168"/>
                    <a:pt x="203" y="151"/>
                    <a:pt x="203" y="133"/>
                  </a:cubicBezTo>
                  <a:cubicBezTo>
                    <a:pt x="203" y="124"/>
                    <a:pt x="221" y="107"/>
                    <a:pt x="248" y="107"/>
                  </a:cubicBezTo>
                  <a:cubicBezTo>
                    <a:pt x="266" y="107"/>
                    <a:pt x="284" y="115"/>
                    <a:pt x="293" y="124"/>
                  </a:cubicBezTo>
                  <a:cubicBezTo>
                    <a:pt x="443" y="177"/>
                    <a:pt x="443" y="177"/>
                    <a:pt x="443" y="177"/>
                  </a:cubicBezTo>
                  <a:cubicBezTo>
                    <a:pt x="487" y="160"/>
                    <a:pt x="487" y="160"/>
                    <a:pt x="487" y="160"/>
                  </a:cubicBezTo>
                  <a:cubicBezTo>
                    <a:pt x="496" y="142"/>
                    <a:pt x="496" y="133"/>
                    <a:pt x="487" y="124"/>
                  </a:cubicBezTo>
                  <a:close/>
                  <a:moveTo>
                    <a:pt x="425" y="346"/>
                  </a:moveTo>
                  <a:lnTo>
                    <a:pt x="425" y="346"/>
                  </a:lnTo>
                  <a:cubicBezTo>
                    <a:pt x="416" y="355"/>
                    <a:pt x="452" y="364"/>
                    <a:pt x="461" y="337"/>
                  </a:cubicBezTo>
                  <a:cubicBezTo>
                    <a:pt x="469" y="213"/>
                    <a:pt x="443" y="177"/>
                    <a:pt x="443" y="177"/>
                  </a:cubicBezTo>
                  <a:cubicBezTo>
                    <a:pt x="408" y="195"/>
                    <a:pt x="408" y="195"/>
                    <a:pt x="408" y="195"/>
                  </a:cubicBezTo>
                  <a:cubicBezTo>
                    <a:pt x="408" y="195"/>
                    <a:pt x="443" y="222"/>
                    <a:pt x="425" y="34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lIns="45712" tIns="22856" rIns="45712" bIns="22856" anchor="ctr"/>
            <a:lstStyle/>
            <a:p>
              <a:pPr>
                <a:defRPr/>
              </a:pPr>
              <a:endParaRPr 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486550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5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224134" y="1282240"/>
            <a:ext cx="1697876" cy="646317"/>
          </a:xfrm>
          <a:prstGeom prst="rect">
            <a:avLst/>
          </a:prstGeom>
        </p:spPr>
        <p:txBody>
          <a:bodyPr wrap="none" lIns="91428" tIns="45713" rIns="91428" bIns="45713">
            <a:spAutoFit/>
          </a:bodyPr>
          <a:lstStyle/>
          <a:p>
            <a:pPr algn="r"/>
            <a:r>
              <a:rPr lang="zh-CN" altLang="en-US" sz="3600" b="1" dirty="0">
                <a:solidFill>
                  <a:srgbClr val="444F53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目    录</a:t>
            </a:r>
          </a:p>
        </p:txBody>
      </p:sp>
      <p:sp>
        <p:nvSpPr>
          <p:cNvPr id="5" name="矩形 4"/>
          <p:cNvSpPr/>
          <p:nvPr/>
        </p:nvSpPr>
        <p:spPr>
          <a:xfrm>
            <a:off x="5338077" y="1916212"/>
            <a:ext cx="1561173" cy="400095"/>
          </a:xfrm>
          <a:prstGeom prst="rect">
            <a:avLst/>
          </a:prstGeom>
        </p:spPr>
        <p:txBody>
          <a:bodyPr wrap="none" lIns="91428" tIns="45713" rIns="91428" bIns="45713">
            <a:spAutoFit/>
          </a:bodyPr>
          <a:lstStyle/>
          <a:p>
            <a:pPr algn="r"/>
            <a:r>
              <a:rPr lang="en-US" altLang="zh-CN" sz="2000" dirty="0">
                <a:solidFill>
                  <a:srgbClr val="444F5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2000" dirty="0">
              <a:solidFill>
                <a:srgbClr val="444F5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5726134" y="2405544"/>
            <a:ext cx="768927" cy="1"/>
          </a:xfrm>
          <a:prstGeom prst="line">
            <a:avLst/>
          </a:prstGeom>
          <a:ln w="38100">
            <a:solidFill>
              <a:srgbClr val="444F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7919879" y="2942466"/>
            <a:ext cx="896928" cy="896928"/>
            <a:chOff x="5735754" y="1140916"/>
            <a:chExt cx="720495" cy="720495"/>
          </a:xfrm>
        </p:grpSpPr>
        <p:sp>
          <p:nvSpPr>
            <p:cNvPr id="10" name="椭圆 9"/>
            <p:cNvSpPr/>
            <p:nvPr/>
          </p:nvSpPr>
          <p:spPr>
            <a:xfrm>
              <a:off x="5735754" y="1140916"/>
              <a:ext cx="720495" cy="720495"/>
            </a:xfrm>
            <a:prstGeom prst="ellipse">
              <a:avLst/>
            </a:prstGeom>
            <a:solidFill>
              <a:srgbClr val="4B6075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Freeform 42"/>
            <p:cNvSpPr>
              <a:spLocks noEditPoints="1"/>
            </p:cNvSpPr>
            <p:nvPr/>
          </p:nvSpPr>
          <p:spPr bwMode="auto">
            <a:xfrm>
              <a:off x="5894624" y="1311296"/>
              <a:ext cx="402752" cy="394719"/>
            </a:xfrm>
            <a:custGeom>
              <a:avLst/>
              <a:gdLst>
                <a:gd name="T0" fmla="*/ 25 w 596"/>
                <a:gd name="T1" fmla="*/ 345 h 583"/>
                <a:gd name="T2" fmla="*/ 25 w 596"/>
                <a:gd name="T3" fmla="*/ 62 h 583"/>
                <a:gd name="T4" fmla="*/ 61 w 596"/>
                <a:gd name="T5" fmla="*/ 26 h 583"/>
                <a:gd name="T6" fmla="*/ 534 w 596"/>
                <a:gd name="T7" fmla="*/ 26 h 583"/>
                <a:gd name="T8" fmla="*/ 570 w 596"/>
                <a:gd name="T9" fmla="*/ 62 h 583"/>
                <a:gd name="T10" fmla="*/ 570 w 596"/>
                <a:gd name="T11" fmla="*/ 345 h 583"/>
                <a:gd name="T12" fmla="*/ 534 w 596"/>
                <a:gd name="T13" fmla="*/ 381 h 583"/>
                <a:gd name="T14" fmla="*/ 61 w 596"/>
                <a:gd name="T15" fmla="*/ 381 h 583"/>
                <a:gd name="T16" fmla="*/ 25 w 596"/>
                <a:gd name="T17" fmla="*/ 345 h 583"/>
                <a:gd name="T18" fmla="*/ 534 w 596"/>
                <a:gd name="T19" fmla="*/ 406 h 583"/>
                <a:gd name="T20" fmla="*/ 596 w 596"/>
                <a:gd name="T21" fmla="*/ 345 h 583"/>
                <a:gd name="T22" fmla="*/ 596 w 596"/>
                <a:gd name="T23" fmla="*/ 62 h 583"/>
                <a:gd name="T24" fmla="*/ 534 w 596"/>
                <a:gd name="T25" fmla="*/ 0 h 583"/>
                <a:gd name="T26" fmla="*/ 61 w 596"/>
                <a:gd name="T27" fmla="*/ 0 h 583"/>
                <a:gd name="T28" fmla="*/ 0 w 596"/>
                <a:gd name="T29" fmla="*/ 62 h 583"/>
                <a:gd name="T30" fmla="*/ 0 w 596"/>
                <a:gd name="T31" fmla="*/ 345 h 583"/>
                <a:gd name="T32" fmla="*/ 61 w 596"/>
                <a:gd name="T33" fmla="*/ 406 h 583"/>
                <a:gd name="T34" fmla="*/ 245 w 596"/>
                <a:gd name="T35" fmla="*/ 406 h 583"/>
                <a:gd name="T36" fmla="*/ 245 w 596"/>
                <a:gd name="T37" fmla="*/ 462 h 583"/>
                <a:gd name="T38" fmla="*/ 61 w 596"/>
                <a:gd name="T39" fmla="*/ 462 h 583"/>
                <a:gd name="T40" fmla="*/ 0 w 596"/>
                <a:gd name="T41" fmla="*/ 524 h 583"/>
                <a:gd name="T42" fmla="*/ 0 w 596"/>
                <a:gd name="T43" fmla="*/ 570 h 583"/>
                <a:gd name="T44" fmla="*/ 12 w 596"/>
                <a:gd name="T45" fmla="*/ 583 h 583"/>
                <a:gd name="T46" fmla="*/ 583 w 596"/>
                <a:gd name="T47" fmla="*/ 583 h 583"/>
                <a:gd name="T48" fmla="*/ 596 w 596"/>
                <a:gd name="T49" fmla="*/ 570 h 583"/>
                <a:gd name="T50" fmla="*/ 596 w 596"/>
                <a:gd name="T51" fmla="*/ 524 h 583"/>
                <a:gd name="T52" fmla="*/ 534 w 596"/>
                <a:gd name="T53" fmla="*/ 462 h 583"/>
                <a:gd name="T54" fmla="*/ 351 w 596"/>
                <a:gd name="T55" fmla="*/ 462 h 583"/>
                <a:gd name="T56" fmla="*/ 351 w 596"/>
                <a:gd name="T57" fmla="*/ 406 h 583"/>
                <a:gd name="T58" fmla="*/ 534 w 596"/>
                <a:gd name="T59" fmla="*/ 406 h 583"/>
                <a:gd name="T60" fmla="*/ 544 w 596"/>
                <a:gd name="T61" fmla="*/ 345 h 583"/>
                <a:gd name="T62" fmla="*/ 544 w 596"/>
                <a:gd name="T63" fmla="*/ 62 h 583"/>
                <a:gd name="T64" fmla="*/ 534 w 596"/>
                <a:gd name="T65" fmla="*/ 52 h 583"/>
                <a:gd name="T66" fmla="*/ 61 w 596"/>
                <a:gd name="T67" fmla="*/ 52 h 583"/>
                <a:gd name="T68" fmla="*/ 51 w 596"/>
                <a:gd name="T69" fmla="*/ 62 h 583"/>
                <a:gd name="T70" fmla="*/ 51 w 596"/>
                <a:gd name="T71" fmla="*/ 345 h 583"/>
                <a:gd name="T72" fmla="*/ 61 w 596"/>
                <a:gd name="T73" fmla="*/ 355 h 583"/>
                <a:gd name="T74" fmla="*/ 534 w 596"/>
                <a:gd name="T75" fmla="*/ 355 h 583"/>
                <a:gd name="T76" fmla="*/ 544 w 596"/>
                <a:gd name="T77" fmla="*/ 345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96" h="583">
                  <a:moveTo>
                    <a:pt x="25" y="345"/>
                  </a:moveTo>
                  <a:lnTo>
                    <a:pt x="25" y="62"/>
                  </a:lnTo>
                  <a:cubicBezTo>
                    <a:pt x="25" y="42"/>
                    <a:pt x="41" y="26"/>
                    <a:pt x="61" y="26"/>
                  </a:cubicBezTo>
                  <a:lnTo>
                    <a:pt x="534" y="26"/>
                  </a:lnTo>
                  <a:cubicBezTo>
                    <a:pt x="554" y="26"/>
                    <a:pt x="570" y="42"/>
                    <a:pt x="570" y="62"/>
                  </a:cubicBezTo>
                  <a:lnTo>
                    <a:pt x="570" y="345"/>
                  </a:lnTo>
                  <a:cubicBezTo>
                    <a:pt x="570" y="365"/>
                    <a:pt x="554" y="381"/>
                    <a:pt x="534" y="381"/>
                  </a:cubicBezTo>
                  <a:lnTo>
                    <a:pt x="61" y="381"/>
                  </a:lnTo>
                  <a:cubicBezTo>
                    <a:pt x="41" y="381"/>
                    <a:pt x="25" y="365"/>
                    <a:pt x="25" y="345"/>
                  </a:cubicBezTo>
                  <a:close/>
                  <a:moveTo>
                    <a:pt x="534" y="406"/>
                  </a:moveTo>
                  <a:cubicBezTo>
                    <a:pt x="568" y="406"/>
                    <a:pt x="596" y="379"/>
                    <a:pt x="596" y="345"/>
                  </a:cubicBezTo>
                  <a:lnTo>
                    <a:pt x="596" y="62"/>
                  </a:lnTo>
                  <a:cubicBezTo>
                    <a:pt x="596" y="28"/>
                    <a:pt x="568" y="0"/>
                    <a:pt x="534" y="0"/>
                  </a:cubicBezTo>
                  <a:lnTo>
                    <a:pt x="61" y="0"/>
                  </a:lnTo>
                  <a:cubicBezTo>
                    <a:pt x="27" y="0"/>
                    <a:pt x="0" y="28"/>
                    <a:pt x="0" y="62"/>
                  </a:cubicBezTo>
                  <a:lnTo>
                    <a:pt x="0" y="345"/>
                  </a:lnTo>
                  <a:cubicBezTo>
                    <a:pt x="0" y="379"/>
                    <a:pt x="27" y="406"/>
                    <a:pt x="61" y="406"/>
                  </a:cubicBezTo>
                  <a:lnTo>
                    <a:pt x="245" y="406"/>
                  </a:lnTo>
                  <a:lnTo>
                    <a:pt x="245" y="462"/>
                  </a:lnTo>
                  <a:lnTo>
                    <a:pt x="61" y="462"/>
                  </a:lnTo>
                  <a:cubicBezTo>
                    <a:pt x="27" y="462"/>
                    <a:pt x="0" y="490"/>
                    <a:pt x="0" y="524"/>
                  </a:cubicBezTo>
                  <a:lnTo>
                    <a:pt x="0" y="570"/>
                  </a:lnTo>
                  <a:cubicBezTo>
                    <a:pt x="0" y="577"/>
                    <a:pt x="5" y="583"/>
                    <a:pt x="12" y="583"/>
                  </a:cubicBezTo>
                  <a:lnTo>
                    <a:pt x="583" y="583"/>
                  </a:lnTo>
                  <a:cubicBezTo>
                    <a:pt x="590" y="583"/>
                    <a:pt x="596" y="577"/>
                    <a:pt x="596" y="570"/>
                  </a:cubicBezTo>
                  <a:lnTo>
                    <a:pt x="596" y="524"/>
                  </a:lnTo>
                  <a:cubicBezTo>
                    <a:pt x="596" y="490"/>
                    <a:pt x="568" y="462"/>
                    <a:pt x="534" y="462"/>
                  </a:cubicBezTo>
                  <a:lnTo>
                    <a:pt x="351" y="462"/>
                  </a:lnTo>
                  <a:lnTo>
                    <a:pt x="351" y="406"/>
                  </a:lnTo>
                  <a:lnTo>
                    <a:pt x="534" y="406"/>
                  </a:lnTo>
                  <a:close/>
                  <a:moveTo>
                    <a:pt x="544" y="345"/>
                  </a:moveTo>
                  <a:lnTo>
                    <a:pt x="544" y="62"/>
                  </a:lnTo>
                  <a:cubicBezTo>
                    <a:pt x="544" y="56"/>
                    <a:pt x="540" y="52"/>
                    <a:pt x="534" y="52"/>
                  </a:cubicBezTo>
                  <a:lnTo>
                    <a:pt x="61" y="52"/>
                  </a:lnTo>
                  <a:cubicBezTo>
                    <a:pt x="56" y="52"/>
                    <a:pt x="51" y="56"/>
                    <a:pt x="51" y="62"/>
                  </a:cubicBezTo>
                  <a:lnTo>
                    <a:pt x="51" y="345"/>
                  </a:lnTo>
                  <a:cubicBezTo>
                    <a:pt x="51" y="350"/>
                    <a:pt x="56" y="355"/>
                    <a:pt x="61" y="355"/>
                  </a:cubicBezTo>
                  <a:lnTo>
                    <a:pt x="534" y="355"/>
                  </a:lnTo>
                  <a:cubicBezTo>
                    <a:pt x="540" y="355"/>
                    <a:pt x="544" y="350"/>
                    <a:pt x="544" y="34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00" tIns="45700" rIns="91400" bIns="4570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435367" y="2955657"/>
            <a:ext cx="896928" cy="896928"/>
            <a:chOff x="5735752" y="2095665"/>
            <a:chExt cx="720495" cy="720495"/>
          </a:xfrm>
        </p:grpSpPr>
        <p:sp>
          <p:nvSpPr>
            <p:cNvPr id="13" name="椭圆 12"/>
            <p:cNvSpPr/>
            <p:nvPr/>
          </p:nvSpPr>
          <p:spPr>
            <a:xfrm>
              <a:off x="5735752" y="2095665"/>
              <a:ext cx="720495" cy="720495"/>
            </a:xfrm>
            <a:prstGeom prst="ellipse">
              <a:avLst/>
            </a:prstGeom>
            <a:solidFill>
              <a:srgbClr val="4B6075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Freeform 26"/>
            <p:cNvSpPr>
              <a:spLocks noEditPoints="1"/>
            </p:cNvSpPr>
            <p:nvPr/>
          </p:nvSpPr>
          <p:spPr bwMode="auto">
            <a:xfrm>
              <a:off x="5866793" y="2243942"/>
              <a:ext cx="458415" cy="425837"/>
            </a:xfrm>
            <a:custGeom>
              <a:avLst/>
              <a:gdLst>
                <a:gd name="T0" fmla="*/ 373 w 678"/>
                <a:gd name="T1" fmla="*/ 551 h 630"/>
                <a:gd name="T2" fmla="*/ 280 w 678"/>
                <a:gd name="T3" fmla="*/ 593 h 630"/>
                <a:gd name="T4" fmla="*/ 190 w 678"/>
                <a:gd name="T5" fmla="*/ 21 h 630"/>
                <a:gd name="T6" fmla="*/ 210 w 678"/>
                <a:gd name="T7" fmla="*/ 34 h 630"/>
                <a:gd name="T8" fmla="*/ 342 w 678"/>
                <a:gd name="T9" fmla="*/ 1 h 630"/>
                <a:gd name="T10" fmla="*/ 169 w 678"/>
                <a:gd name="T11" fmla="*/ 25 h 630"/>
                <a:gd name="T12" fmla="*/ 207 w 678"/>
                <a:gd name="T13" fmla="*/ 62 h 630"/>
                <a:gd name="T14" fmla="*/ 199 w 678"/>
                <a:gd name="T15" fmla="*/ 340 h 630"/>
                <a:gd name="T16" fmla="*/ 161 w 678"/>
                <a:gd name="T17" fmla="*/ 304 h 630"/>
                <a:gd name="T18" fmla="*/ 169 w 678"/>
                <a:gd name="T19" fmla="*/ 25 h 630"/>
                <a:gd name="T20" fmla="*/ 309 w 678"/>
                <a:gd name="T21" fmla="*/ 120 h 630"/>
                <a:gd name="T22" fmla="*/ 467 w 678"/>
                <a:gd name="T23" fmla="*/ 102 h 630"/>
                <a:gd name="T24" fmla="*/ 291 w 678"/>
                <a:gd name="T25" fmla="*/ 109 h 630"/>
                <a:gd name="T26" fmla="*/ 300 w 678"/>
                <a:gd name="T27" fmla="*/ 133 h 630"/>
                <a:gd name="T28" fmla="*/ 308 w 678"/>
                <a:gd name="T29" fmla="*/ 422 h 630"/>
                <a:gd name="T30" fmla="*/ 270 w 678"/>
                <a:gd name="T31" fmla="*/ 410 h 630"/>
                <a:gd name="T32" fmla="*/ 263 w 678"/>
                <a:gd name="T33" fmla="*/ 122 h 630"/>
                <a:gd name="T34" fmla="*/ 322 w 678"/>
                <a:gd name="T35" fmla="*/ 145 h 630"/>
                <a:gd name="T36" fmla="*/ 511 w 678"/>
                <a:gd name="T37" fmla="*/ 145 h 630"/>
                <a:gd name="T38" fmla="*/ 486 w 678"/>
                <a:gd name="T39" fmla="*/ 406 h 630"/>
                <a:gd name="T40" fmla="*/ 322 w 678"/>
                <a:gd name="T41" fmla="*/ 145 h 630"/>
                <a:gd name="T42" fmla="*/ 481 w 678"/>
                <a:gd name="T43" fmla="*/ 166 h 630"/>
                <a:gd name="T44" fmla="*/ 354 w 678"/>
                <a:gd name="T45" fmla="*/ 240 h 630"/>
                <a:gd name="T46" fmla="*/ 221 w 678"/>
                <a:gd name="T47" fmla="*/ 56 h 630"/>
                <a:gd name="T48" fmla="*/ 410 w 678"/>
                <a:gd name="T49" fmla="*/ 56 h 630"/>
                <a:gd name="T50" fmla="*/ 255 w 678"/>
                <a:gd name="T51" fmla="*/ 83 h 630"/>
                <a:gd name="T52" fmla="*/ 240 w 678"/>
                <a:gd name="T53" fmla="*/ 335 h 630"/>
                <a:gd name="T54" fmla="*/ 221 w 678"/>
                <a:gd name="T55" fmla="*/ 56 h 630"/>
                <a:gd name="T56" fmla="*/ 134 w 678"/>
                <a:gd name="T57" fmla="*/ 188 h 630"/>
                <a:gd name="T58" fmla="*/ 104 w 678"/>
                <a:gd name="T59" fmla="*/ 135 h 630"/>
                <a:gd name="T60" fmla="*/ 54 w 678"/>
                <a:gd name="T61" fmla="*/ 467 h 630"/>
                <a:gd name="T62" fmla="*/ 90 w 678"/>
                <a:gd name="T63" fmla="*/ 515 h 630"/>
                <a:gd name="T64" fmla="*/ 0 w 678"/>
                <a:gd name="T65" fmla="*/ 630 h 630"/>
                <a:gd name="T66" fmla="*/ 678 w 678"/>
                <a:gd name="T67" fmla="*/ 586 h 630"/>
                <a:gd name="T68" fmla="*/ 621 w 678"/>
                <a:gd name="T69" fmla="*/ 467 h 630"/>
                <a:gd name="T70" fmla="*/ 571 w 678"/>
                <a:gd name="T71" fmla="*/ 135 h 630"/>
                <a:gd name="T72" fmla="*/ 541 w 678"/>
                <a:gd name="T73" fmla="*/ 188 h 630"/>
                <a:gd name="T74" fmla="*/ 573 w 678"/>
                <a:gd name="T75" fmla="*/ 474 h 630"/>
                <a:gd name="T76" fmla="*/ 101 w 678"/>
                <a:gd name="T77" fmla="*/ 188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78" h="630">
                  <a:moveTo>
                    <a:pt x="301" y="551"/>
                  </a:moveTo>
                  <a:lnTo>
                    <a:pt x="373" y="551"/>
                  </a:lnTo>
                  <a:lnTo>
                    <a:pt x="398" y="593"/>
                  </a:lnTo>
                  <a:lnTo>
                    <a:pt x="280" y="593"/>
                  </a:lnTo>
                  <a:lnTo>
                    <a:pt x="301" y="551"/>
                  </a:lnTo>
                  <a:close/>
                  <a:moveTo>
                    <a:pt x="190" y="21"/>
                  </a:moveTo>
                  <a:lnTo>
                    <a:pt x="207" y="32"/>
                  </a:lnTo>
                  <a:cubicBezTo>
                    <a:pt x="208" y="32"/>
                    <a:pt x="209" y="33"/>
                    <a:pt x="210" y="34"/>
                  </a:cubicBezTo>
                  <a:lnTo>
                    <a:pt x="366" y="14"/>
                  </a:lnTo>
                  <a:cubicBezTo>
                    <a:pt x="362" y="5"/>
                    <a:pt x="353" y="0"/>
                    <a:pt x="342" y="1"/>
                  </a:cubicBezTo>
                  <a:lnTo>
                    <a:pt x="190" y="21"/>
                  </a:lnTo>
                  <a:close/>
                  <a:moveTo>
                    <a:pt x="169" y="25"/>
                  </a:moveTo>
                  <a:lnTo>
                    <a:pt x="199" y="44"/>
                  </a:lnTo>
                  <a:cubicBezTo>
                    <a:pt x="203" y="47"/>
                    <a:pt x="207" y="55"/>
                    <a:pt x="207" y="62"/>
                  </a:cubicBezTo>
                  <a:lnTo>
                    <a:pt x="207" y="333"/>
                  </a:lnTo>
                  <a:cubicBezTo>
                    <a:pt x="207" y="340"/>
                    <a:pt x="203" y="343"/>
                    <a:pt x="199" y="340"/>
                  </a:cubicBezTo>
                  <a:lnTo>
                    <a:pt x="169" y="322"/>
                  </a:lnTo>
                  <a:cubicBezTo>
                    <a:pt x="165" y="319"/>
                    <a:pt x="161" y="311"/>
                    <a:pt x="161" y="304"/>
                  </a:cubicBezTo>
                  <a:lnTo>
                    <a:pt x="161" y="33"/>
                  </a:lnTo>
                  <a:cubicBezTo>
                    <a:pt x="161" y="26"/>
                    <a:pt x="165" y="23"/>
                    <a:pt x="169" y="25"/>
                  </a:cubicBezTo>
                  <a:close/>
                  <a:moveTo>
                    <a:pt x="291" y="109"/>
                  </a:moveTo>
                  <a:lnTo>
                    <a:pt x="309" y="120"/>
                  </a:lnTo>
                  <a:cubicBezTo>
                    <a:pt x="310" y="121"/>
                    <a:pt x="310" y="122"/>
                    <a:pt x="311" y="122"/>
                  </a:cubicBezTo>
                  <a:lnTo>
                    <a:pt x="467" y="102"/>
                  </a:lnTo>
                  <a:cubicBezTo>
                    <a:pt x="464" y="94"/>
                    <a:pt x="454" y="88"/>
                    <a:pt x="443" y="90"/>
                  </a:cubicBezTo>
                  <a:lnTo>
                    <a:pt x="291" y="109"/>
                  </a:lnTo>
                  <a:close/>
                  <a:moveTo>
                    <a:pt x="270" y="114"/>
                  </a:moveTo>
                  <a:lnTo>
                    <a:pt x="300" y="133"/>
                  </a:lnTo>
                  <a:cubicBezTo>
                    <a:pt x="304" y="136"/>
                    <a:pt x="308" y="144"/>
                    <a:pt x="308" y="151"/>
                  </a:cubicBezTo>
                  <a:lnTo>
                    <a:pt x="308" y="422"/>
                  </a:lnTo>
                  <a:cubicBezTo>
                    <a:pt x="308" y="428"/>
                    <a:pt x="304" y="432"/>
                    <a:pt x="300" y="429"/>
                  </a:cubicBezTo>
                  <a:lnTo>
                    <a:pt x="270" y="410"/>
                  </a:lnTo>
                  <a:cubicBezTo>
                    <a:pt x="266" y="407"/>
                    <a:pt x="263" y="400"/>
                    <a:pt x="263" y="393"/>
                  </a:cubicBezTo>
                  <a:lnTo>
                    <a:pt x="263" y="122"/>
                  </a:lnTo>
                  <a:cubicBezTo>
                    <a:pt x="263" y="115"/>
                    <a:pt x="266" y="111"/>
                    <a:pt x="270" y="114"/>
                  </a:cubicBezTo>
                  <a:close/>
                  <a:moveTo>
                    <a:pt x="322" y="145"/>
                  </a:moveTo>
                  <a:lnTo>
                    <a:pt x="486" y="124"/>
                  </a:lnTo>
                  <a:cubicBezTo>
                    <a:pt x="500" y="122"/>
                    <a:pt x="511" y="131"/>
                    <a:pt x="511" y="145"/>
                  </a:cubicBezTo>
                  <a:lnTo>
                    <a:pt x="511" y="378"/>
                  </a:lnTo>
                  <a:cubicBezTo>
                    <a:pt x="511" y="391"/>
                    <a:pt x="500" y="404"/>
                    <a:pt x="486" y="406"/>
                  </a:cubicBezTo>
                  <a:lnTo>
                    <a:pt x="322" y="426"/>
                  </a:lnTo>
                  <a:lnTo>
                    <a:pt x="322" y="145"/>
                  </a:lnTo>
                  <a:close/>
                  <a:moveTo>
                    <a:pt x="354" y="183"/>
                  </a:moveTo>
                  <a:lnTo>
                    <a:pt x="481" y="166"/>
                  </a:lnTo>
                  <a:lnTo>
                    <a:pt x="481" y="224"/>
                  </a:lnTo>
                  <a:lnTo>
                    <a:pt x="354" y="240"/>
                  </a:lnTo>
                  <a:lnTo>
                    <a:pt x="354" y="183"/>
                  </a:lnTo>
                  <a:close/>
                  <a:moveTo>
                    <a:pt x="221" y="56"/>
                  </a:moveTo>
                  <a:lnTo>
                    <a:pt x="384" y="35"/>
                  </a:lnTo>
                  <a:cubicBezTo>
                    <a:pt x="398" y="33"/>
                    <a:pt x="410" y="43"/>
                    <a:pt x="410" y="56"/>
                  </a:cubicBezTo>
                  <a:lnTo>
                    <a:pt x="410" y="63"/>
                  </a:lnTo>
                  <a:lnTo>
                    <a:pt x="255" y="83"/>
                  </a:lnTo>
                  <a:cubicBezTo>
                    <a:pt x="244" y="86"/>
                    <a:pt x="240" y="93"/>
                    <a:pt x="240" y="107"/>
                  </a:cubicBezTo>
                  <a:lnTo>
                    <a:pt x="240" y="335"/>
                  </a:lnTo>
                  <a:lnTo>
                    <a:pt x="221" y="338"/>
                  </a:lnTo>
                  <a:lnTo>
                    <a:pt x="221" y="56"/>
                  </a:lnTo>
                  <a:close/>
                  <a:moveTo>
                    <a:pt x="101" y="188"/>
                  </a:moveTo>
                  <a:lnTo>
                    <a:pt x="134" y="188"/>
                  </a:lnTo>
                  <a:lnTo>
                    <a:pt x="134" y="135"/>
                  </a:lnTo>
                  <a:lnTo>
                    <a:pt x="104" y="135"/>
                  </a:lnTo>
                  <a:cubicBezTo>
                    <a:pt x="76" y="135"/>
                    <a:pt x="54" y="158"/>
                    <a:pt x="54" y="186"/>
                  </a:cubicBezTo>
                  <a:lnTo>
                    <a:pt x="54" y="467"/>
                  </a:lnTo>
                  <a:cubicBezTo>
                    <a:pt x="54" y="490"/>
                    <a:pt x="69" y="509"/>
                    <a:pt x="90" y="515"/>
                  </a:cubicBezTo>
                  <a:lnTo>
                    <a:pt x="90" y="515"/>
                  </a:lnTo>
                  <a:lnTo>
                    <a:pt x="0" y="586"/>
                  </a:lnTo>
                  <a:lnTo>
                    <a:pt x="0" y="630"/>
                  </a:lnTo>
                  <a:lnTo>
                    <a:pt x="678" y="630"/>
                  </a:lnTo>
                  <a:lnTo>
                    <a:pt x="678" y="586"/>
                  </a:lnTo>
                  <a:lnTo>
                    <a:pt x="582" y="516"/>
                  </a:lnTo>
                  <a:cubicBezTo>
                    <a:pt x="604" y="511"/>
                    <a:pt x="621" y="491"/>
                    <a:pt x="621" y="467"/>
                  </a:cubicBezTo>
                  <a:lnTo>
                    <a:pt x="621" y="186"/>
                  </a:lnTo>
                  <a:cubicBezTo>
                    <a:pt x="621" y="158"/>
                    <a:pt x="598" y="135"/>
                    <a:pt x="571" y="135"/>
                  </a:cubicBezTo>
                  <a:lnTo>
                    <a:pt x="541" y="135"/>
                  </a:lnTo>
                  <a:lnTo>
                    <a:pt x="541" y="188"/>
                  </a:lnTo>
                  <a:lnTo>
                    <a:pt x="573" y="188"/>
                  </a:lnTo>
                  <a:lnTo>
                    <a:pt x="573" y="474"/>
                  </a:lnTo>
                  <a:lnTo>
                    <a:pt x="101" y="474"/>
                  </a:lnTo>
                  <a:lnTo>
                    <a:pt x="101" y="1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00" tIns="45700" rIns="91400" bIns="4570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131665" y="2951084"/>
            <a:ext cx="896928" cy="896928"/>
            <a:chOff x="5735752" y="3081192"/>
            <a:chExt cx="720495" cy="720495"/>
          </a:xfrm>
        </p:grpSpPr>
        <p:sp>
          <p:nvSpPr>
            <p:cNvPr id="16" name="椭圆 15"/>
            <p:cNvSpPr/>
            <p:nvPr/>
          </p:nvSpPr>
          <p:spPr>
            <a:xfrm>
              <a:off x="5735752" y="3081192"/>
              <a:ext cx="720495" cy="720495"/>
            </a:xfrm>
            <a:prstGeom prst="ellipse">
              <a:avLst/>
            </a:prstGeom>
            <a:solidFill>
              <a:srgbClr val="4B6075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Freeform 18"/>
            <p:cNvSpPr>
              <a:spLocks noEditPoints="1"/>
            </p:cNvSpPr>
            <p:nvPr/>
          </p:nvSpPr>
          <p:spPr bwMode="auto">
            <a:xfrm>
              <a:off x="5899722" y="3217138"/>
              <a:ext cx="423215" cy="448604"/>
            </a:xfrm>
            <a:custGeom>
              <a:avLst/>
              <a:gdLst>
                <a:gd name="T0" fmla="*/ 283 w 568"/>
                <a:gd name="T1" fmla="*/ 574 h 601"/>
                <a:gd name="T2" fmla="*/ 284 w 568"/>
                <a:gd name="T3" fmla="*/ 333 h 601"/>
                <a:gd name="T4" fmla="*/ 453 w 568"/>
                <a:gd name="T5" fmla="*/ 301 h 601"/>
                <a:gd name="T6" fmla="*/ 347 w 568"/>
                <a:gd name="T7" fmla="*/ 343 h 601"/>
                <a:gd name="T8" fmla="*/ 95 w 568"/>
                <a:gd name="T9" fmla="*/ 214 h 601"/>
                <a:gd name="T10" fmla="*/ 127 w 568"/>
                <a:gd name="T11" fmla="*/ 218 h 601"/>
                <a:gd name="T12" fmla="*/ 168 w 568"/>
                <a:gd name="T13" fmla="*/ 222 h 601"/>
                <a:gd name="T14" fmla="*/ 167 w 568"/>
                <a:gd name="T15" fmla="*/ 195 h 601"/>
                <a:gd name="T16" fmla="*/ 284 w 568"/>
                <a:gd name="T17" fmla="*/ 303 h 601"/>
                <a:gd name="T18" fmla="*/ 413 w 568"/>
                <a:gd name="T19" fmla="*/ 209 h 601"/>
                <a:gd name="T20" fmla="*/ 442 w 568"/>
                <a:gd name="T21" fmla="*/ 204 h 601"/>
                <a:gd name="T22" fmla="*/ 458 w 568"/>
                <a:gd name="T23" fmla="*/ 210 h 601"/>
                <a:gd name="T24" fmla="*/ 416 w 568"/>
                <a:gd name="T25" fmla="*/ 256 h 601"/>
                <a:gd name="T26" fmla="*/ 489 w 568"/>
                <a:gd name="T27" fmla="*/ 341 h 601"/>
                <a:gd name="T28" fmla="*/ 467 w 568"/>
                <a:gd name="T29" fmla="*/ 263 h 601"/>
                <a:gd name="T30" fmla="*/ 467 w 568"/>
                <a:gd name="T31" fmla="*/ 500 h 601"/>
                <a:gd name="T32" fmla="*/ 494 w 568"/>
                <a:gd name="T33" fmla="*/ 494 h 601"/>
                <a:gd name="T34" fmla="*/ 310 w 568"/>
                <a:gd name="T35" fmla="*/ 595 h 601"/>
                <a:gd name="T36" fmla="*/ 285 w 568"/>
                <a:gd name="T37" fmla="*/ 601 h 601"/>
                <a:gd name="T38" fmla="*/ 75 w 568"/>
                <a:gd name="T39" fmla="*/ 494 h 601"/>
                <a:gd name="T40" fmla="*/ 102 w 568"/>
                <a:gd name="T41" fmla="*/ 500 h 601"/>
                <a:gd name="T42" fmla="*/ 102 w 568"/>
                <a:gd name="T43" fmla="*/ 263 h 601"/>
                <a:gd name="T44" fmla="*/ 80 w 568"/>
                <a:gd name="T45" fmla="*/ 341 h 601"/>
                <a:gd name="T46" fmla="*/ 142 w 568"/>
                <a:gd name="T47" fmla="*/ 252 h 601"/>
                <a:gd name="T48" fmla="*/ 62 w 568"/>
                <a:gd name="T49" fmla="*/ 400 h 601"/>
                <a:gd name="T50" fmla="*/ 74 w 568"/>
                <a:gd name="T51" fmla="*/ 424 h 601"/>
                <a:gd name="T52" fmla="*/ 85 w 568"/>
                <a:gd name="T53" fmla="*/ 446 h 601"/>
                <a:gd name="T54" fmla="*/ 45 w 568"/>
                <a:gd name="T55" fmla="*/ 475 h 601"/>
                <a:gd name="T56" fmla="*/ 28 w 568"/>
                <a:gd name="T57" fmla="*/ 377 h 601"/>
                <a:gd name="T58" fmla="*/ 54 w 568"/>
                <a:gd name="T59" fmla="*/ 333 h 601"/>
                <a:gd name="T60" fmla="*/ 473 w 568"/>
                <a:gd name="T61" fmla="*/ 381 h 601"/>
                <a:gd name="T62" fmla="*/ 463 w 568"/>
                <a:gd name="T63" fmla="*/ 406 h 601"/>
                <a:gd name="T64" fmla="*/ 455 w 568"/>
                <a:gd name="T65" fmla="*/ 431 h 601"/>
                <a:gd name="T66" fmla="*/ 450 w 568"/>
                <a:gd name="T67" fmla="*/ 450 h 601"/>
                <a:gd name="T68" fmla="*/ 482 w 568"/>
                <a:gd name="T69" fmla="*/ 363 h 601"/>
                <a:gd name="T70" fmla="*/ 513 w 568"/>
                <a:gd name="T71" fmla="*/ 360 h 601"/>
                <a:gd name="T72" fmla="*/ 282 w 568"/>
                <a:gd name="T73" fmla="*/ 0 h 601"/>
                <a:gd name="T74" fmla="*/ 418 w 568"/>
                <a:gd name="T75" fmla="*/ 107 h 601"/>
                <a:gd name="T76" fmla="*/ 394 w 568"/>
                <a:gd name="T77" fmla="*/ 179 h 601"/>
                <a:gd name="T78" fmla="*/ 365 w 568"/>
                <a:gd name="T79" fmla="*/ 81 h 601"/>
                <a:gd name="T80" fmla="*/ 194 w 568"/>
                <a:gd name="T81" fmla="*/ 183 h 601"/>
                <a:gd name="T82" fmla="*/ 152 w 568"/>
                <a:gd name="T83" fmla="*/ 154 h 601"/>
                <a:gd name="T84" fmla="*/ 198 w 568"/>
                <a:gd name="T85" fmla="*/ 41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8" h="601">
                  <a:moveTo>
                    <a:pt x="266" y="331"/>
                  </a:moveTo>
                  <a:lnTo>
                    <a:pt x="266" y="571"/>
                  </a:lnTo>
                  <a:cubicBezTo>
                    <a:pt x="272" y="573"/>
                    <a:pt x="277" y="575"/>
                    <a:pt x="283" y="574"/>
                  </a:cubicBezTo>
                  <a:cubicBezTo>
                    <a:pt x="290" y="574"/>
                    <a:pt x="297" y="572"/>
                    <a:pt x="303" y="570"/>
                  </a:cubicBezTo>
                  <a:lnTo>
                    <a:pt x="303" y="331"/>
                  </a:lnTo>
                  <a:cubicBezTo>
                    <a:pt x="297" y="332"/>
                    <a:pt x="290" y="333"/>
                    <a:pt x="284" y="333"/>
                  </a:cubicBezTo>
                  <a:cubicBezTo>
                    <a:pt x="278" y="333"/>
                    <a:pt x="272" y="332"/>
                    <a:pt x="266" y="331"/>
                  </a:cubicBezTo>
                  <a:close/>
                  <a:moveTo>
                    <a:pt x="347" y="343"/>
                  </a:moveTo>
                  <a:lnTo>
                    <a:pt x="453" y="301"/>
                  </a:lnTo>
                  <a:lnTo>
                    <a:pt x="453" y="345"/>
                  </a:lnTo>
                  <a:lnTo>
                    <a:pt x="347" y="386"/>
                  </a:lnTo>
                  <a:lnTo>
                    <a:pt x="347" y="343"/>
                  </a:lnTo>
                  <a:close/>
                  <a:moveTo>
                    <a:pt x="142" y="252"/>
                  </a:moveTo>
                  <a:lnTo>
                    <a:pt x="99" y="228"/>
                  </a:lnTo>
                  <a:cubicBezTo>
                    <a:pt x="94" y="225"/>
                    <a:pt x="93" y="219"/>
                    <a:pt x="95" y="214"/>
                  </a:cubicBezTo>
                  <a:cubicBezTo>
                    <a:pt x="98" y="209"/>
                    <a:pt x="104" y="208"/>
                    <a:pt x="109" y="210"/>
                  </a:cubicBezTo>
                  <a:lnTo>
                    <a:pt x="149" y="233"/>
                  </a:lnTo>
                  <a:lnTo>
                    <a:pt x="127" y="218"/>
                  </a:lnTo>
                  <a:cubicBezTo>
                    <a:pt x="123" y="215"/>
                    <a:pt x="122" y="209"/>
                    <a:pt x="125" y="204"/>
                  </a:cubicBezTo>
                  <a:cubicBezTo>
                    <a:pt x="128" y="200"/>
                    <a:pt x="134" y="199"/>
                    <a:pt x="138" y="202"/>
                  </a:cubicBezTo>
                  <a:lnTo>
                    <a:pt x="168" y="222"/>
                  </a:lnTo>
                  <a:lnTo>
                    <a:pt x="154" y="209"/>
                  </a:lnTo>
                  <a:cubicBezTo>
                    <a:pt x="150" y="205"/>
                    <a:pt x="149" y="199"/>
                    <a:pt x="153" y="195"/>
                  </a:cubicBezTo>
                  <a:cubicBezTo>
                    <a:pt x="157" y="191"/>
                    <a:pt x="163" y="191"/>
                    <a:pt x="167" y="195"/>
                  </a:cubicBezTo>
                  <a:lnTo>
                    <a:pt x="282" y="303"/>
                  </a:lnTo>
                  <a:cubicBezTo>
                    <a:pt x="283" y="303"/>
                    <a:pt x="283" y="303"/>
                    <a:pt x="283" y="304"/>
                  </a:cubicBezTo>
                  <a:cubicBezTo>
                    <a:pt x="283" y="303"/>
                    <a:pt x="284" y="303"/>
                    <a:pt x="284" y="303"/>
                  </a:cubicBezTo>
                  <a:lnTo>
                    <a:pt x="399" y="195"/>
                  </a:lnTo>
                  <a:cubicBezTo>
                    <a:pt x="403" y="191"/>
                    <a:pt x="409" y="191"/>
                    <a:pt x="413" y="195"/>
                  </a:cubicBezTo>
                  <a:cubicBezTo>
                    <a:pt x="417" y="199"/>
                    <a:pt x="417" y="205"/>
                    <a:pt x="413" y="209"/>
                  </a:cubicBezTo>
                  <a:lnTo>
                    <a:pt x="399" y="222"/>
                  </a:lnTo>
                  <a:lnTo>
                    <a:pt x="428" y="202"/>
                  </a:lnTo>
                  <a:cubicBezTo>
                    <a:pt x="432" y="199"/>
                    <a:pt x="438" y="200"/>
                    <a:pt x="442" y="204"/>
                  </a:cubicBezTo>
                  <a:cubicBezTo>
                    <a:pt x="445" y="209"/>
                    <a:pt x="444" y="215"/>
                    <a:pt x="439" y="218"/>
                  </a:cubicBezTo>
                  <a:lnTo>
                    <a:pt x="417" y="233"/>
                  </a:lnTo>
                  <a:lnTo>
                    <a:pt x="458" y="210"/>
                  </a:lnTo>
                  <a:cubicBezTo>
                    <a:pt x="462" y="208"/>
                    <a:pt x="468" y="209"/>
                    <a:pt x="471" y="214"/>
                  </a:cubicBezTo>
                  <a:cubicBezTo>
                    <a:pt x="474" y="219"/>
                    <a:pt x="472" y="225"/>
                    <a:pt x="467" y="228"/>
                  </a:cubicBezTo>
                  <a:lnTo>
                    <a:pt x="416" y="256"/>
                  </a:lnTo>
                  <a:lnTo>
                    <a:pt x="494" y="224"/>
                  </a:lnTo>
                  <a:lnTo>
                    <a:pt x="494" y="342"/>
                  </a:lnTo>
                  <a:cubicBezTo>
                    <a:pt x="492" y="342"/>
                    <a:pt x="491" y="342"/>
                    <a:pt x="489" y="341"/>
                  </a:cubicBezTo>
                  <a:lnTo>
                    <a:pt x="473" y="339"/>
                  </a:lnTo>
                  <a:lnTo>
                    <a:pt x="467" y="351"/>
                  </a:lnTo>
                  <a:lnTo>
                    <a:pt x="467" y="263"/>
                  </a:lnTo>
                  <a:lnTo>
                    <a:pt x="329" y="322"/>
                  </a:lnTo>
                  <a:lnTo>
                    <a:pt x="329" y="559"/>
                  </a:lnTo>
                  <a:lnTo>
                    <a:pt x="467" y="500"/>
                  </a:lnTo>
                  <a:lnTo>
                    <a:pt x="467" y="483"/>
                  </a:lnTo>
                  <a:cubicBezTo>
                    <a:pt x="472" y="486"/>
                    <a:pt x="477" y="488"/>
                    <a:pt x="482" y="490"/>
                  </a:cubicBezTo>
                  <a:cubicBezTo>
                    <a:pt x="486" y="492"/>
                    <a:pt x="490" y="493"/>
                    <a:pt x="494" y="494"/>
                  </a:cubicBezTo>
                  <a:lnTo>
                    <a:pt x="494" y="518"/>
                  </a:lnTo>
                  <a:lnTo>
                    <a:pt x="321" y="591"/>
                  </a:lnTo>
                  <a:cubicBezTo>
                    <a:pt x="318" y="592"/>
                    <a:pt x="314" y="594"/>
                    <a:pt x="310" y="595"/>
                  </a:cubicBezTo>
                  <a:lnTo>
                    <a:pt x="303" y="598"/>
                  </a:lnTo>
                  <a:lnTo>
                    <a:pt x="303" y="598"/>
                  </a:lnTo>
                  <a:cubicBezTo>
                    <a:pt x="297" y="599"/>
                    <a:pt x="291" y="601"/>
                    <a:pt x="285" y="601"/>
                  </a:cubicBezTo>
                  <a:cubicBezTo>
                    <a:pt x="271" y="601"/>
                    <a:pt x="258" y="598"/>
                    <a:pt x="247" y="590"/>
                  </a:cubicBezTo>
                  <a:lnTo>
                    <a:pt x="75" y="518"/>
                  </a:lnTo>
                  <a:lnTo>
                    <a:pt x="75" y="494"/>
                  </a:lnTo>
                  <a:cubicBezTo>
                    <a:pt x="79" y="493"/>
                    <a:pt x="83" y="492"/>
                    <a:pt x="87" y="490"/>
                  </a:cubicBezTo>
                  <a:cubicBezTo>
                    <a:pt x="91" y="488"/>
                    <a:pt x="96" y="486"/>
                    <a:pt x="102" y="483"/>
                  </a:cubicBezTo>
                  <a:lnTo>
                    <a:pt x="102" y="500"/>
                  </a:lnTo>
                  <a:lnTo>
                    <a:pt x="240" y="559"/>
                  </a:lnTo>
                  <a:lnTo>
                    <a:pt x="240" y="322"/>
                  </a:lnTo>
                  <a:lnTo>
                    <a:pt x="102" y="263"/>
                  </a:lnTo>
                  <a:lnTo>
                    <a:pt x="102" y="351"/>
                  </a:lnTo>
                  <a:lnTo>
                    <a:pt x="95" y="339"/>
                  </a:lnTo>
                  <a:lnTo>
                    <a:pt x="80" y="341"/>
                  </a:lnTo>
                  <a:cubicBezTo>
                    <a:pt x="78" y="342"/>
                    <a:pt x="77" y="342"/>
                    <a:pt x="75" y="342"/>
                  </a:cubicBezTo>
                  <a:lnTo>
                    <a:pt x="75" y="224"/>
                  </a:lnTo>
                  <a:lnTo>
                    <a:pt x="142" y="252"/>
                  </a:lnTo>
                  <a:close/>
                  <a:moveTo>
                    <a:pt x="86" y="363"/>
                  </a:moveTo>
                  <a:cubicBezTo>
                    <a:pt x="89" y="369"/>
                    <a:pt x="91" y="375"/>
                    <a:pt x="94" y="381"/>
                  </a:cubicBezTo>
                  <a:lnTo>
                    <a:pt x="62" y="400"/>
                  </a:lnTo>
                  <a:lnTo>
                    <a:pt x="97" y="387"/>
                  </a:lnTo>
                  <a:cubicBezTo>
                    <a:pt x="99" y="393"/>
                    <a:pt x="102" y="399"/>
                    <a:pt x="104" y="406"/>
                  </a:cubicBezTo>
                  <a:lnTo>
                    <a:pt x="74" y="424"/>
                  </a:lnTo>
                  <a:lnTo>
                    <a:pt x="106" y="411"/>
                  </a:lnTo>
                  <a:cubicBezTo>
                    <a:pt x="108" y="418"/>
                    <a:pt x="110" y="424"/>
                    <a:pt x="112" y="431"/>
                  </a:cubicBezTo>
                  <a:lnTo>
                    <a:pt x="85" y="446"/>
                  </a:lnTo>
                  <a:lnTo>
                    <a:pt x="113" y="435"/>
                  </a:lnTo>
                  <a:cubicBezTo>
                    <a:pt x="115" y="440"/>
                    <a:pt x="116" y="445"/>
                    <a:pt x="117" y="450"/>
                  </a:cubicBezTo>
                  <a:cubicBezTo>
                    <a:pt x="111" y="454"/>
                    <a:pt x="66" y="483"/>
                    <a:pt x="45" y="475"/>
                  </a:cubicBezTo>
                  <a:cubicBezTo>
                    <a:pt x="23" y="467"/>
                    <a:pt x="2" y="437"/>
                    <a:pt x="1" y="410"/>
                  </a:cubicBezTo>
                  <a:cubicBezTo>
                    <a:pt x="0" y="383"/>
                    <a:pt x="70" y="366"/>
                    <a:pt x="86" y="363"/>
                  </a:cubicBezTo>
                  <a:close/>
                  <a:moveTo>
                    <a:pt x="28" y="377"/>
                  </a:moveTo>
                  <a:lnTo>
                    <a:pt x="45" y="369"/>
                  </a:lnTo>
                  <a:lnTo>
                    <a:pt x="54" y="360"/>
                  </a:lnTo>
                  <a:lnTo>
                    <a:pt x="54" y="333"/>
                  </a:lnTo>
                  <a:cubicBezTo>
                    <a:pt x="38" y="340"/>
                    <a:pt x="31" y="356"/>
                    <a:pt x="28" y="377"/>
                  </a:cubicBezTo>
                  <a:close/>
                  <a:moveTo>
                    <a:pt x="482" y="363"/>
                  </a:moveTo>
                  <a:cubicBezTo>
                    <a:pt x="479" y="369"/>
                    <a:pt x="476" y="375"/>
                    <a:pt x="473" y="381"/>
                  </a:cubicBezTo>
                  <a:lnTo>
                    <a:pt x="505" y="400"/>
                  </a:lnTo>
                  <a:lnTo>
                    <a:pt x="471" y="387"/>
                  </a:lnTo>
                  <a:cubicBezTo>
                    <a:pt x="468" y="393"/>
                    <a:pt x="465" y="399"/>
                    <a:pt x="463" y="406"/>
                  </a:cubicBezTo>
                  <a:lnTo>
                    <a:pt x="493" y="424"/>
                  </a:lnTo>
                  <a:lnTo>
                    <a:pt x="461" y="411"/>
                  </a:lnTo>
                  <a:cubicBezTo>
                    <a:pt x="459" y="418"/>
                    <a:pt x="457" y="424"/>
                    <a:pt x="455" y="431"/>
                  </a:cubicBezTo>
                  <a:lnTo>
                    <a:pt x="482" y="446"/>
                  </a:lnTo>
                  <a:lnTo>
                    <a:pt x="454" y="435"/>
                  </a:lnTo>
                  <a:cubicBezTo>
                    <a:pt x="453" y="440"/>
                    <a:pt x="451" y="445"/>
                    <a:pt x="450" y="450"/>
                  </a:cubicBezTo>
                  <a:cubicBezTo>
                    <a:pt x="456" y="454"/>
                    <a:pt x="501" y="483"/>
                    <a:pt x="523" y="475"/>
                  </a:cubicBezTo>
                  <a:cubicBezTo>
                    <a:pt x="544" y="467"/>
                    <a:pt x="566" y="437"/>
                    <a:pt x="567" y="410"/>
                  </a:cubicBezTo>
                  <a:cubicBezTo>
                    <a:pt x="568" y="383"/>
                    <a:pt x="497" y="366"/>
                    <a:pt x="482" y="363"/>
                  </a:cubicBezTo>
                  <a:close/>
                  <a:moveTo>
                    <a:pt x="540" y="377"/>
                  </a:moveTo>
                  <a:lnTo>
                    <a:pt x="522" y="369"/>
                  </a:lnTo>
                  <a:lnTo>
                    <a:pt x="513" y="360"/>
                  </a:lnTo>
                  <a:lnTo>
                    <a:pt x="513" y="333"/>
                  </a:lnTo>
                  <a:cubicBezTo>
                    <a:pt x="529" y="340"/>
                    <a:pt x="536" y="356"/>
                    <a:pt x="540" y="377"/>
                  </a:cubicBezTo>
                  <a:close/>
                  <a:moveTo>
                    <a:pt x="282" y="0"/>
                  </a:moveTo>
                  <a:cubicBezTo>
                    <a:pt x="315" y="0"/>
                    <a:pt x="344" y="16"/>
                    <a:pt x="366" y="41"/>
                  </a:cubicBezTo>
                  <a:cubicBezTo>
                    <a:pt x="379" y="58"/>
                    <a:pt x="390" y="78"/>
                    <a:pt x="395" y="101"/>
                  </a:cubicBezTo>
                  <a:cubicBezTo>
                    <a:pt x="403" y="99"/>
                    <a:pt x="415" y="98"/>
                    <a:pt x="418" y="107"/>
                  </a:cubicBezTo>
                  <a:cubicBezTo>
                    <a:pt x="423" y="120"/>
                    <a:pt x="421" y="151"/>
                    <a:pt x="412" y="154"/>
                  </a:cubicBezTo>
                  <a:cubicBezTo>
                    <a:pt x="408" y="156"/>
                    <a:pt x="403" y="156"/>
                    <a:pt x="398" y="155"/>
                  </a:cubicBezTo>
                  <a:cubicBezTo>
                    <a:pt x="398" y="163"/>
                    <a:pt x="396" y="171"/>
                    <a:pt x="394" y="179"/>
                  </a:cubicBezTo>
                  <a:cubicBezTo>
                    <a:pt x="386" y="180"/>
                    <a:pt x="378" y="182"/>
                    <a:pt x="370" y="183"/>
                  </a:cubicBezTo>
                  <a:cubicBezTo>
                    <a:pt x="375" y="169"/>
                    <a:pt x="377" y="154"/>
                    <a:pt x="377" y="138"/>
                  </a:cubicBezTo>
                  <a:cubicBezTo>
                    <a:pt x="377" y="117"/>
                    <a:pt x="373" y="98"/>
                    <a:pt x="365" y="81"/>
                  </a:cubicBezTo>
                  <a:cubicBezTo>
                    <a:pt x="301" y="132"/>
                    <a:pt x="218" y="95"/>
                    <a:pt x="197" y="86"/>
                  </a:cubicBezTo>
                  <a:cubicBezTo>
                    <a:pt x="190" y="101"/>
                    <a:pt x="187" y="119"/>
                    <a:pt x="187" y="138"/>
                  </a:cubicBezTo>
                  <a:cubicBezTo>
                    <a:pt x="187" y="154"/>
                    <a:pt x="189" y="169"/>
                    <a:pt x="194" y="183"/>
                  </a:cubicBezTo>
                  <a:cubicBezTo>
                    <a:pt x="186" y="181"/>
                    <a:pt x="178" y="180"/>
                    <a:pt x="170" y="179"/>
                  </a:cubicBezTo>
                  <a:cubicBezTo>
                    <a:pt x="168" y="171"/>
                    <a:pt x="167" y="163"/>
                    <a:pt x="166" y="155"/>
                  </a:cubicBezTo>
                  <a:cubicBezTo>
                    <a:pt x="161" y="156"/>
                    <a:pt x="156" y="156"/>
                    <a:pt x="152" y="154"/>
                  </a:cubicBezTo>
                  <a:cubicBezTo>
                    <a:pt x="143" y="151"/>
                    <a:pt x="141" y="120"/>
                    <a:pt x="146" y="107"/>
                  </a:cubicBezTo>
                  <a:cubicBezTo>
                    <a:pt x="149" y="98"/>
                    <a:pt x="161" y="99"/>
                    <a:pt x="169" y="101"/>
                  </a:cubicBezTo>
                  <a:cubicBezTo>
                    <a:pt x="174" y="78"/>
                    <a:pt x="185" y="58"/>
                    <a:pt x="198" y="41"/>
                  </a:cubicBezTo>
                  <a:cubicBezTo>
                    <a:pt x="220" y="16"/>
                    <a:pt x="249" y="0"/>
                    <a:pt x="28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00" tIns="45700" rIns="91400" bIns="4570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0177625" y="2963098"/>
            <a:ext cx="896928" cy="896928"/>
            <a:chOff x="5735752" y="4046610"/>
            <a:chExt cx="720495" cy="720495"/>
          </a:xfrm>
        </p:grpSpPr>
        <p:sp>
          <p:nvSpPr>
            <p:cNvPr id="19" name="椭圆 18"/>
            <p:cNvSpPr/>
            <p:nvPr/>
          </p:nvSpPr>
          <p:spPr>
            <a:xfrm>
              <a:off x="5735752" y="4046610"/>
              <a:ext cx="720495" cy="720495"/>
            </a:xfrm>
            <a:prstGeom prst="ellipse">
              <a:avLst/>
            </a:prstGeom>
            <a:solidFill>
              <a:srgbClr val="4B6075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5870133" y="4192302"/>
              <a:ext cx="401113" cy="429113"/>
            </a:xfrm>
            <a:custGeom>
              <a:avLst/>
              <a:gdLst>
                <a:gd name="T0" fmla="*/ 224 w 593"/>
                <a:gd name="T1" fmla="*/ 394 h 633"/>
                <a:gd name="T2" fmla="*/ 213 w 593"/>
                <a:gd name="T3" fmla="*/ 358 h 633"/>
                <a:gd name="T4" fmla="*/ 259 w 593"/>
                <a:gd name="T5" fmla="*/ 173 h 633"/>
                <a:gd name="T6" fmla="*/ 307 w 593"/>
                <a:gd name="T7" fmla="*/ 323 h 633"/>
                <a:gd name="T8" fmla="*/ 367 w 593"/>
                <a:gd name="T9" fmla="*/ 149 h 633"/>
                <a:gd name="T10" fmla="*/ 234 w 593"/>
                <a:gd name="T11" fmla="*/ 296 h 633"/>
                <a:gd name="T12" fmla="*/ 223 w 593"/>
                <a:gd name="T13" fmla="*/ 315 h 633"/>
                <a:gd name="T14" fmla="*/ 304 w 593"/>
                <a:gd name="T15" fmla="*/ 363 h 633"/>
                <a:gd name="T16" fmla="*/ 391 w 593"/>
                <a:gd name="T17" fmla="*/ 127 h 633"/>
                <a:gd name="T18" fmla="*/ 395 w 593"/>
                <a:gd name="T19" fmla="*/ 81 h 633"/>
                <a:gd name="T20" fmla="*/ 391 w 593"/>
                <a:gd name="T21" fmla="*/ 127 h 633"/>
                <a:gd name="T22" fmla="*/ 463 w 593"/>
                <a:gd name="T23" fmla="*/ 149 h 633"/>
                <a:gd name="T24" fmla="*/ 417 w 593"/>
                <a:gd name="T25" fmla="*/ 154 h 633"/>
                <a:gd name="T26" fmla="*/ 338 w 593"/>
                <a:gd name="T27" fmla="*/ 107 h 633"/>
                <a:gd name="T28" fmla="*/ 319 w 593"/>
                <a:gd name="T29" fmla="*/ 65 h 633"/>
                <a:gd name="T30" fmla="*/ 338 w 593"/>
                <a:gd name="T31" fmla="*/ 107 h 633"/>
                <a:gd name="T32" fmla="*/ 261 w 593"/>
                <a:gd name="T33" fmla="*/ 79 h 633"/>
                <a:gd name="T34" fmla="*/ 266 w 593"/>
                <a:gd name="T35" fmla="*/ 125 h 633"/>
                <a:gd name="T36" fmla="*/ 435 w 593"/>
                <a:gd name="T37" fmla="*/ 226 h 633"/>
                <a:gd name="T38" fmla="*/ 477 w 593"/>
                <a:gd name="T39" fmla="*/ 207 h 633"/>
                <a:gd name="T40" fmla="*/ 435 w 593"/>
                <a:gd name="T41" fmla="*/ 226 h 633"/>
                <a:gd name="T42" fmla="*/ 218 w 593"/>
                <a:gd name="T43" fmla="*/ 324 h 633"/>
                <a:gd name="T44" fmla="*/ 206 w 593"/>
                <a:gd name="T45" fmla="*/ 344 h 633"/>
                <a:gd name="T46" fmla="*/ 288 w 593"/>
                <a:gd name="T47" fmla="*/ 391 h 633"/>
                <a:gd name="T48" fmla="*/ 216 w 593"/>
                <a:gd name="T49" fmla="*/ 633 h 633"/>
                <a:gd name="T50" fmla="*/ 231 w 593"/>
                <a:gd name="T51" fmla="*/ 37 h 633"/>
                <a:gd name="T52" fmla="*/ 564 w 593"/>
                <a:gd name="T53" fmla="*/ 180 h 633"/>
                <a:gd name="T54" fmla="*/ 569 w 593"/>
                <a:gd name="T55" fmla="*/ 276 h 633"/>
                <a:gd name="T56" fmla="*/ 586 w 593"/>
                <a:gd name="T57" fmla="*/ 396 h 633"/>
                <a:gd name="T58" fmla="*/ 565 w 593"/>
                <a:gd name="T59" fmla="*/ 498 h 633"/>
                <a:gd name="T60" fmla="*/ 442 w 593"/>
                <a:gd name="T61" fmla="*/ 526 h 633"/>
                <a:gd name="T62" fmla="*/ 216 w 593"/>
                <a:gd name="T63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3" h="633">
                  <a:moveTo>
                    <a:pt x="213" y="358"/>
                  </a:moveTo>
                  <a:cubicBezTo>
                    <a:pt x="207" y="371"/>
                    <a:pt x="212" y="387"/>
                    <a:pt x="224" y="394"/>
                  </a:cubicBezTo>
                  <a:cubicBezTo>
                    <a:pt x="235" y="400"/>
                    <a:pt x="248" y="398"/>
                    <a:pt x="257" y="391"/>
                  </a:cubicBezTo>
                  <a:lnTo>
                    <a:pt x="213" y="358"/>
                  </a:lnTo>
                  <a:close/>
                  <a:moveTo>
                    <a:pt x="367" y="149"/>
                  </a:moveTo>
                  <a:cubicBezTo>
                    <a:pt x="328" y="126"/>
                    <a:pt x="279" y="137"/>
                    <a:pt x="259" y="173"/>
                  </a:cubicBezTo>
                  <a:cubicBezTo>
                    <a:pt x="238" y="210"/>
                    <a:pt x="265" y="250"/>
                    <a:pt x="246" y="288"/>
                  </a:cubicBezTo>
                  <a:lnTo>
                    <a:pt x="307" y="323"/>
                  </a:lnTo>
                  <a:cubicBezTo>
                    <a:pt x="330" y="288"/>
                    <a:pt x="380" y="291"/>
                    <a:pt x="401" y="255"/>
                  </a:cubicBezTo>
                  <a:cubicBezTo>
                    <a:pt x="421" y="219"/>
                    <a:pt x="406" y="172"/>
                    <a:pt x="367" y="149"/>
                  </a:cubicBezTo>
                  <a:close/>
                  <a:moveTo>
                    <a:pt x="301" y="346"/>
                  </a:moveTo>
                  <a:lnTo>
                    <a:pt x="234" y="296"/>
                  </a:lnTo>
                  <a:cubicBezTo>
                    <a:pt x="229" y="292"/>
                    <a:pt x="223" y="293"/>
                    <a:pt x="219" y="299"/>
                  </a:cubicBezTo>
                  <a:cubicBezTo>
                    <a:pt x="216" y="304"/>
                    <a:pt x="218" y="312"/>
                    <a:pt x="223" y="315"/>
                  </a:cubicBezTo>
                  <a:lnTo>
                    <a:pt x="289" y="366"/>
                  </a:lnTo>
                  <a:cubicBezTo>
                    <a:pt x="295" y="370"/>
                    <a:pt x="301" y="368"/>
                    <a:pt x="304" y="363"/>
                  </a:cubicBezTo>
                  <a:cubicBezTo>
                    <a:pt x="307" y="357"/>
                    <a:pt x="306" y="350"/>
                    <a:pt x="301" y="346"/>
                  </a:cubicBezTo>
                  <a:close/>
                  <a:moveTo>
                    <a:pt x="391" y="127"/>
                  </a:moveTo>
                  <a:lnTo>
                    <a:pt x="412" y="90"/>
                  </a:lnTo>
                  <a:lnTo>
                    <a:pt x="395" y="81"/>
                  </a:lnTo>
                  <a:lnTo>
                    <a:pt x="374" y="117"/>
                  </a:lnTo>
                  <a:lnTo>
                    <a:pt x="391" y="127"/>
                  </a:lnTo>
                  <a:close/>
                  <a:moveTo>
                    <a:pt x="426" y="170"/>
                  </a:moveTo>
                  <a:lnTo>
                    <a:pt x="463" y="149"/>
                  </a:lnTo>
                  <a:lnTo>
                    <a:pt x="453" y="133"/>
                  </a:lnTo>
                  <a:lnTo>
                    <a:pt x="417" y="154"/>
                  </a:lnTo>
                  <a:lnTo>
                    <a:pt x="426" y="170"/>
                  </a:lnTo>
                  <a:close/>
                  <a:moveTo>
                    <a:pt x="338" y="107"/>
                  </a:moveTo>
                  <a:lnTo>
                    <a:pt x="338" y="65"/>
                  </a:lnTo>
                  <a:lnTo>
                    <a:pt x="319" y="65"/>
                  </a:lnTo>
                  <a:lnTo>
                    <a:pt x="319" y="107"/>
                  </a:lnTo>
                  <a:lnTo>
                    <a:pt x="338" y="107"/>
                  </a:lnTo>
                  <a:close/>
                  <a:moveTo>
                    <a:pt x="282" y="116"/>
                  </a:moveTo>
                  <a:lnTo>
                    <a:pt x="261" y="79"/>
                  </a:lnTo>
                  <a:lnTo>
                    <a:pt x="245" y="89"/>
                  </a:lnTo>
                  <a:lnTo>
                    <a:pt x="266" y="125"/>
                  </a:lnTo>
                  <a:lnTo>
                    <a:pt x="282" y="116"/>
                  </a:lnTo>
                  <a:close/>
                  <a:moveTo>
                    <a:pt x="435" y="226"/>
                  </a:moveTo>
                  <a:lnTo>
                    <a:pt x="477" y="226"/>
                  </a:lnTo>
                  <a:lnTo>
                    <a:pt x="477" y="207"/>
                  </a:lnTo>
                  <a:lnTo>
                    <a:pt x="436" y="207"/>
                  </a:lnTo>
                  <a:lnTo>
                    <a:pt x="435" y="226"/>
                  </a:lnTo>
                  <a:close/>
                  <a:moveTo>
                    <a:pt x="284" y="375"/>
                  </a:moveTo>
                  <a:lnTo>
                    <a:pt x="218" y="324"/>
                  </a:lnTo>
                  <a:cubicBezTo>
                    <a:pt x="213" y="320"/>
                    <a:pt x="206" y="322"/>
                    <a:pt x="203" y="327"/>
                  </a:cubicBezTo>
                  <a:cubicBezTo>
                    <a:pt x="200" y="333"/>
                    <a:pt x="201" y="340"/>
                    <a:pt x="206" y="344"/>
                  </a:cubicBezTo>
                  <a:lnTo>
                    <a:pt x="273" y="394"/>
                  </a:lnTo>
                  <a:cubicBezTo>
                    <a:pt x="278" y="398"/>
                    <a:pt x="285" y="397"/>
                    <a:pt x="288" y="391"/>
                  </a:cubicBezTo>
                  <a:cubicBezTo>
                    <a:pt x="291" y="386"/>
                    <a:pt x="289" y="378"/>
                    <a:pt x="284" y="375"/>
                  </a:cubicBezTo>
                  <a:close/>
                  <a:moveTo>
                    <a:pt x="216" y="633"/>
                  </a:moveTo>
                  <a:cubicBezTo>
                    <a:pt x="223" y="583"/>
                    <a:pt x="223" y="530"/>
                    <a:pt x="210" y="483"/>
                  </a:cubicBezTo>
                  <a:cubicBezTo>
                    <a:pt x="0" y="365"/>
                    <a:pt x="55" y="92"/>
                    <a:pt x="231" y="37"/>
                  </a:cubicBezTo>
                  <a:cubicBezTo>
                    <a:pt x="324" y="0"/>
                    <a:pt x="450" y="22"/>
                    <a:pt x="533" y="105"/>
                  </a:cubicBezTo>
                  <a:cubicBezTo>
                    <a:pt x="593" y="165"/>
                    <a:pt x="564" y="180"/>
                    <a:pt x="564" y="180"/>
                  </a:cubicBezTo>
                  <a:lnTo>
                    <a:pt x="551" y="187"/>
                  </a:lnTo>
                  <a:cubicBezTo>
                    <a:pt x="558" y="216"/>
                    <a:pt x="571" y="268"/>
                    <a:pt x="569" y="276"/>
                  </a:cubicBezTo>
                  <a:cubicBezTo>
                    <a:pt x="567" y="285"/>
                    <a:pt x="556" y="295"/>
                    <a:pt x="556" y="295"/>
                  </a:cubicBezTo>
                  <a:lnTo>
                    <a:pt x="586" y="396"/>
                  </a:lnTo>
                  <a:lnTo>
                    <a:pt x="559" y="407"/>
                  </a:lnTo>
                  <a:cubicBezTo>
                    <a:pt x="565" y="439"/>
                    <a:pt x="568" y="466"/>
                    <a:pt x="565" y="498"/>
                  </a:cubicBezTo>
                  <a:cubicBezTo>
                    <a:pt x="565" y="503"/>
                    <a:pt x="547" y="519"/>
                    <a:pt x="532" y="520"/>
                  </a:cubicBezTo>
                  <a:lnTo>
                    <a:pt x="442" y="526"/>
                  </a:lnTo>
                  <a:lnTo>
                    <a:pt x="448" y="633"/>
                  </a:lnTo>
                  <a:lnTo>
                    <a:pt x="216" y="6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00" tIns="45700" rIns="91400" bIns="4570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5662133" y="2946084"/>
            <a:ext cx="896928" cy="896928"/>
            <a:chOff x="5735752" y="5029310"/>
            <a:chExt cx="720495" cy="720495"/>
          </a:xfrm>
        </p:grpSpPr>
        <p:sp>
          <p:nvSpPr>
            <p:cNvPr id="22" name="椭圆 21"/>
            <p:cNvSpPr/>
            <p:nvPr/>
          </p:nvSpPr>
          <p:spPr>
            <a:xfrm>
              <a:off x="5735752" y="5029310"/>
              <a:ext cx="720495" cy="720495"/>
            </a:xfrm>
            <a:prstGeom prst="ellipse">
              <a:avLst/>
            </a:prstGeom>
            <a:solidFill>
              <a:srgbClr val="4B6075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Freeform 27"/>
            <p:cNvSpPr>
              <a:spLocks noEditPoints="1"/>
            </p:cNvSpPr>
            <p:nvPr/>
          </p:nvSpPr>
          <p:spPr bwMode="auto">
            <a:xfrm>
              <a:off x="5850198" y="5182740"/>
              <a:ext cx="461688" cy="407822"/>
            </a:xfrm>
            <a:custGeom>
              <a:avLst/>
              <a:gdLst>
                <a:gd name="T0" fmla="*/ 284 w 683"/>
                <a:gd name="T1" fmla="*/ 381 h 601"/>
                <a:gd name="T2" fmla="*/ 595 w 683"/>
                <a:gd name="T3" fmla="*/ 392 h 601"/>
                <a:gd name="T4" fmla="*/ 589 w 683"/>
                <a:gd name="T5" fmla="*/ 359 h 601"/>
                <a:gd name="T6" fmla="*/ 285 w 683"/>
                <a:gd name="T7" fmla="*/ 371 h 601"/>
                <a:gd name="T8" fmla="*/ 589 w 683"/>
                <a:gd name="T9" fmla="*/ 359 h 601"/>
                <a:gd name="T10" fmla="*/ 282 w 683"/>
                <a:gd name="T11" fmla="*/ 338 h 601"/>
                <a:gd name="T12" fmla="*/ 591 w 683"/>
                <a:gd name="T13" fmla="*/ 349 h 601"/>
                <a:gd name="T14" fmla="*/ 269 w 683"/>
                <a:gd name="T15" fmla="*/ 324 h 601"/>
                <a:gd name="T16" fmla="*/ 607 w 683"/>
                <a:gd name="T17" fmla="*/ 408 h 601"/>
                <a:gd name="T18" fmla="*/ 261 w 683"/>
                <a:gd name="T19" fmla="*/ 432 h 601"/>
                <a:gd name="T20" fmla="*/ 242 w 683"/>
                <a:gd name="T21" fmla="*/ 316 h 601"/>
                <a:gd name="T22" fmla="*/ 607 w 683"/>
                <a:gd name="T23" fmla="*/ 300 h 601"/>
                <a:gd name="T24" fmla="*/ 269 w 683"/>
                <a:gd name="T25" fmla="*/ 324 h 601"/>
                <a:gd name="T26" fmla="*/ 345 w 683"/>
                <a:gd name="T27" fmla="*/ 39 h 601"/>
                <a:gd name="T28" fmla="*/ 335 w 683"/>
                <a:gd name="T29" fmla="*/ 3 h 601"/>
                <a:gd name="T30" fmla="*/ 350 w 683"/>
                <a:gd name="T31" fmla="*/ 1 h 601"/>
                <a:gd name="T32" fmla="*/ 411 w 683"/>
                <a:gd name="T33" fmla="*/ 39 h 601"/>
                <a:gd name="T34" fmla="*/ 367 w 683"/>
                <a:gd name="T35" fmla="*/ 56 h 601"/>
                <a:gd name="T36" fmla="*/ 366 w 683"/>
                <a:gd name="T37" fmla="*/ 105 h 601"/>
                <a:gd name="T38" fmla="*/ 353 w 683"/>
                <a:gd name="T39" fmla="*/ 218 h 601"/>
                <a:gd name="T40" fmla="*/ 380 w 683"/>
                <a:gd name="T41" fmla="*/ 107 h 601"/>
                <a:gd name="T42" fmla="*/ 486 w 683"/>
                <a:gd name="T43" fmla="*/ 87 h 601"/>
                <a:gd name="T44" fmla="*/ 441 w 683"/>
                <a:gd name="T45" fmla="*/ 285 h 601"/>
                <a:gd name="T46" fmla="*/ 406 w 683"/>
                <a:gd name="T47" fmla="*/ 285 h 601"/>
                <a:gd name="T48" fmla="*/ 361 w 683"/>
                <a:gd name="T49" fmla="*/ 87 h 601"/>
                <a:gd name="T50" fmla="*/ 430 w 683"/>
                <a:gd name="T51" fmla="*/ 30 h 601"/>
                <a:gd name="T52" fmla="*/ 429 w 683"/>
                <a:gd name="T53" fmla="*/ 88 h 601"/>
                <a:gd name="T54" fmla="*/ 237 w 683"/>
                <a:gd name="T55" fmla="*/ 540 h 601"/>
                <a:gd name="T56" fmla="*/ 637 w 683"/>
                <a:gd name="T57" fmla="*/ 553 h 601"/>
                <a:gd name="T58" fmla="*/ 237 w 683"/>
                <a:gd name="T59" fmla="*/ 540 h 601"/>
                <a:gd name="T60" fmla="*/ 634 w 683"/>
                <a:gd name="T61" fmla="*/ 515 h 601"/>
                <a:gd name="T62" fmla="*/ 239 w 683"/>
                <a:gd name="T63" fmla="*/ 528 h 601"/>
                <a:gd name="T64" fmla="*/ 231 w 683"/>
                <a:gd name="T65" fmla="*/ 491 h 601"/>
                <a:gd name="T66" fmla="*/ 635 w 683"/>
                <a:gd name="T67" fmla="*/ 504 h 601"/>
                <a:gd name="T68" fmla="*/ 231 w 683"/>
                <a:gd name="T69" fmla="*/ 491 h 601"/>
                <a:gd name="T70" fmla="*/ 652 w 683"/>
                <a:gd name="T71" fmla="*/ 570 h 601"/>
                <a:gd name="T72" fmla="*/ 219 w 683"/>
                <a:gd name="T73" fmla="*/ 598 h 601"/>
                <a:gd name="T74" fmla="*/ 683 w 683"/>
                <a:gd name="T75" fmla="*/ 580 h 601"/>
                <a:gd name="T76" fmla="*/ 662 w 683"/>
                <a:gd name="T77" fmla="*/ 447 h 601"/>
                <a:gd name="T78" fmla="*/ 219 w 683"/>
                <a:gd name="T79" fmla="*/ 475 h 601"/>
                <a:gd name="T80" fmla="*/ 223 w 683"/>
                <a:gd name="T81" fmla="*/ 189 h 601"/>
                <a:gd name="T82" fmla="*/ 103 w 683"/>
                <a:gd name="T83" fmla="*/ 549 h 601"/>
                <a:gd name="T84" fmla="*/ 223 w 683"/>
                <a:gd name="T85" fmla="*/ 189 h 601"/>
                <a:gd name="T86" fmla="*/ 72 w 683"/>
                <a:gd name="T87" fmla="*/ 534 h 601"/>
                <a:gd name="T88" fmla="*/ 213 w 683"/>
                <a:gd name="T89" fmla="*/ 187 h 601"/>
                <a:gd name="T90" fmla="*/ 183 w 683"/>
                <a:gd name="T91" fmla="*/ 168 h 601"/>
                <a:gd name="T92" fmla="*/ 62 w 683"/>
                <a:gd name="T93" fmla="*/ 531 h 601"/>
                <a:gd name="T94" fmla="*/ 183 w 683"/>
                <a:gd name="T95" fmla="*/ 168 h 601"/>
                <a:gd name="T96" fmla="*/ 114 w 683"/>
                <a:gd name="T97" fmla="*/ 568 h 601"/>
                <a:gd name="T98" fmla="*/ 280 w 683"/>
                <a:gd name="T99" fmla="*/ 192 h 601"/>
                <a:gd name="T100" fmla="*/ 112 w 683"/>
                <a:gd name="T101" fmla="*/ 597 h 601"/>
                <a:gd name="T102" fmla="*/ 4 w 683"/>
                <a:gd name="T103" fmla="*/ 536 h 601"/>
                <a:gd name="T104" fmla="*/ 173 w 683"/>
                <a:gd name="T105" fmla="*/ 152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83" h="601">
                  <a:moveTo>
                    <a:pt x="591" y="381"/>
                  </a:moveTo>
                  <a:lnTo>
                    <a:pt x="284" y="381"/>
                  </a:lnTo>
                  <a:cubicBezTo>
                    <a:pt x="284" y="385"/>
                    <a:pt x="283" y="389"/>
                    <a:pt x="282" y="392"/>
                  </a:cubicBezTo>
                  <a:lnTo>
                    <a:pt x="595" y="392"/>
                  </a:lnTo>
                  <a:cubicBezTo>
                    <a:pt x="593" y="389"/>
                    <a:pt x="592" y="385"/>
                    <a:pt x="591" y="381"/>
                  </a:cubicBezTo>
                  <a:close/>
                  <a:moveTo>
                    <a:pt x="589" y="359"/>
                  </a:moveTo>
                  <a:lnTo>
                    <a:pt x="285" y="359"/>
                  </a:lnTo>
                  <a:cubicBezTo>
                    <a:pt x="285" y="363"/>
                    <a:pt x="285" y="367"/>
                    <a:pt x="285" y="371"/>
                  </a:cubicBezTo>
                  <a:lnTo>
                    <a:pt x="589" y="371"/>
                  </a:lnTo>
                  <a:cubicBezTo>
                    <a:pt x="588" y="367"/>
                    <a:pt x="588" y="363"/>
                    <a:pt x="589" y="359"/>
                  </a:cubicBezTo>
                  <a:close/>
                  <a:moveTo>
                    <a:pt x="595" y="338"/>
                  </a:moveTo>
                  <a:lnTo>
                    <a:pt x="282" y="338"/>
                  </a:lnTo>
                  <a:cubicBezTo>
                    <a:pt x="283" y="342"/>
                    <a:pt x="284" y="345"/>
                    <a:pt x="284" y="349"/>
                  </a:cubicBezTo>
                  <a:lnTo>
                    <a:pt x="591" y="349"/>
                  </a:lnTo>
                  <a:cubicBezTo>
                    <a:pt x="592" y="345"/>
                    <a:pt x="593" y="341"/>
                    <a:pt x="595" y="338"/>
                  </a:cubicBezTo>
                  <a:close/>
                  <a:moveTo>
                    <a:pt x="269" y="324"/>
                  </a:moveTo>
                  <a:lnTo>
                    <a:pt x="269" y="408"/>
                  </a:lnTo>
                  <a:lnTo>
                    <a:pt x="607" y="408"/>
                  </a:lnTo>
                  <a:lnTo>
                    <a:pt x="607" y="432"/>
                  </a:lnTo>
                  <a:lnTo>
                    <a:pt x="261" y="432"/>
                  </a:lnTo>
                  <a:cubicBezTo>
                    <a:pt x="251" y="432"/>
                    <a:pt x="242" y="425"/>
                    <a:pt x="242" y="416"/>
                  </a:cubicBezTo>
                  <a:lnTo>
                    <a:pt x="242" y="316"/>
                  </a:lnTo>
                  <a:cubicBezTo>
                    <a:pt x="242" y="307"/>
                    <a:pt x="251" y="300"/>
                    <a:pt x="261" y="300"/>
                  </a:cubicBezTo>
                  <a:lnTo>
                    <a:pt x="607" y="300"/>
                  </a:lnTo>
                  <a:lnTo>
                    <a:pt x="607" y="324"/>
                  </a:lnTo>
                  <a:lnTo>
                    <a:pt x="269" y="324"/>
                  </a:lnTo>
                  <a:close/>
                  <a:moveTo>
                    <a:pt x="367" y="56"/>
                  </a:moveTo>
                  <a:cubicBezTo>
                    <a:pt x="354" y="55"/>
                    <a:pt x="348" y="48"/>
                    <a:pt x="345" y="39"/>
                  </a:cubicBezTo>
                  <a:cubicBezTo>
                    <a:pt x="342" y="31"/>
                    <a:pt x="343" y="26"/>
                    <a:pt x="343" y="18"/>
                  </a:cubicBezTo>
                  <a:cubicBezTo>
                    <a:pt x="342" y="8"/>
                    <a:pt x="336" y="5"/>
                    <a:pt x="335" y="3"/>
                  </a:cubicBezTo>
                  <a:cubicBezTo>
                    <a:pt x="335" y="2"/>
                    <a:pt x="337" y="1"/>
                    <a:pt x="341" y="1"/>
                  </a:cubicBezTo>
                  <a:cubicBezTo>
                    <a:pt x="344" y="1"/>
                    <a:pt x="347" y="0"/>
                    <a:pt x="350" y="1"/>
                  </a:cubicBezTo>
                  <a:cubicBezTo>
                    <a:pt x="356" y="1"/>
                    <a:pt x="365" y="2"/>
                    <a:pt x="366" y="2"/>
                  </a:cubicBezTo>
                  <a:cubicBezTo>
                    <a:pt x="385" y="6"/>
                    <a:pt x="409" y="16"/>
                    <a:pt x="411" y="39"/>
                  </a:cubicBezTo>
                  <a:cubicBezTo>
                    <a:pt x="413" y="49"/>
                    <a:pt x="412" y="61"/>
                    <a:pt x="402" y="65"/>
                  </a:cubicBezTo>
                  <a:cubicBezTo>
                    <a:pt x="395" y="55"/>
                    <a:pt x="378" y="57"/>
                    <a:pt x="367" y="56"/>
                  </a:cubicBezTo>
                  <a:close/>
                  <a:moveTo>
                    <a:pt x="394" y="102"/>
                  </a:moveTo>
                  <a:cubicBezTo>
                    <a:pt x="385" y="99"/>
                    <a:pt x="378" y="99"/>
                    <a:pt x="366" y="105"/>
                  </a:cubicBezTo>
                  <a:cubicBezTo>
                    <a:pt x="342" y="116"/>
                    <a:pt x="331" y="144"/>
                    <a:pt x="333" y="169"/>
                  </a:cubicBezTo>
                  <a:cubicBezTo>
                    <a:pt x="334" y="186"/>
                    <a:pt x="341" y="205"/>
                    <a:pt x="353" y="218"/>
                  </a:cubicBezTo>
                  <a:cubicBezTo>
                    <a:pt x="349" y="207"/>
                    <a:pt x="346" y="195"/>
                    <a:pt x="345" y="184"/>
                  </a:cubicBezTo>
                  <a:cubicBezTo>
                    <a:pt x="343" y="154"/>
                    <a:pt x="354" y="121"/>
                    <a:pt x="380" y="107"/>
                  </a:cubicBezTo>
                  <a:cubicBezTo>
                    <a:pt x="385" y="105"/>
                    <a:pt x="390" y="103"/>
                    <a:pt x="394" y="102"/>
                  </a:cubicBezTo>
                  <a:close/>
                  <a:moveTo>
                    <a:pt x="486" y="87"/>
                  </a:moveTo>
                  <a:cubicBezTo>
                    <a:pt x="519" y="102"/>
                    <a:pt x="539" y="139"/>
                    <a:pt x="537" y="182"/>
                  </a:cubicBezTo>
                  <a:cubicBezTo>
                    <a:pt x="533" y="239"/>
                    <a:pt x="490" y="285"/>
                    <a:pt x="441" y="285"/>
                  </a:cubicBezTo>
                  <a:cubicBezTo>
                    <a:pt x="435" y="285"/>
                    <a:pt x="429" y="280"/>
                    <a:pt x="424" y="278"/>
                  </a:cubicBezTo>
                  <a:cubicBezTo>
                    <a:pt x="418" y="280"/>
                    <a:pt x="412" y="285"/>
                    <a:pt x="406" y="285"/>
                  </a:cubicBezTo>
                  <a:cubicBezTo>
                    <a:pt x="357" y="285"/>
                    <a:pt x="315" y="239"/>
                    <a:pt x="311" y="182"/>
                  </a:cubicBezTo>
                  <a:cubicBezTo>
                    <a:pt x="308" y="139"/>
                    <a:pt x="329" y="102"/>
                    <a:pt x="361" y="87"/>
                  </a:cubicBezTo>
                  <a:cubicBezTo>
                    <a:pt x="385" y="75"/>
                    <a:pt x="397" y="79"/>
                    <a:pt x="417" y="88"/>
                  </a:cubicBezTo>
                  <a:cubicBezTo>
                    <a:pt x="415" y="72"/>
                    <a:pt x="414" y="48"/>
                    <a:pt x="430" y="30"/>
                  </a:cubicBezTo>
                  <a:cubicBezTo>
                    <a:pt x="434" y="28"/>
                    <a:pt x="443" y="32"/>
                    <a:pt x="443" y="40"/>
                  </a:cubicBezTo>
                  <a:cubicBezTo>
                    <a:pt x="430" y="55"/>
                    <a:pt x="429" y="76"/>
                    <a:pt x="429" y="88"/>
                  </a:cubicBezTo>
                  <a:cubicBezTo>
                    <a:pt x="450" y="79"/>
                    <a:pt x="462" y="75"/>
                    <a:pt x="486" y="87"/>
                  </a:cubicBezTo>
                  <a:close/>
                  <a:moveTo>
                    <a:pt x="237" y="540"/>
                  </a:moveTo>
                  <a:lnTo>
                    <a:pt x="635" y="540"/>
                  </a:lnTo>
                  <a:cubicBezTo>
                    <a:pt x="635" y="544"/>
                    <a:pt x="636" y="549"/>
                    <a:pt x="637" y="553"/>
                  </a:cubicBezTo>
                  <a:lnTo>
                    <a:pt x="231" y="553"/>
                  </a:lnTo>
                  <a:cubicBezTo>
                    <a:pt x="234" y="549"/>
                    <a:pt x="236" y="545"/>
                    <a:pt x="237" y="540"/>
                  </a:cubicBezTo>
                  <a:close/>
                  <a:moveTo>
                    <a:pt x="239" y="515"/>
                  </a:moveTo>
                  <a:lnTo>
                    <a:pt x="634" y="515"/>
                  </a:lnTo>
                  <a:cubicBezTo>
                    <a:pt x="634" y="520"/>
                    <a:pt x="634" y="524"/>
                    <a:pt x="634" y="528"/>
                  </a:cubicBezTo>
                  <a:lnTo>
                    <a:pt x="239" y="528"/>
                  </a:lnTo>
                  <a:cubicBezTo>
                    <a:pt x="240" y="524"/>
                    <a:pt x="240" y="520"/>
                    <a:pt x="239" y="515"/>
                  </a:cubicBezTo>
                  <a:close/>
                  <a:moveTo>
                    <a:pt x="231" y="491"/>
                  </a:moveTo>
                  <a:lnTo>
                    <a:pt x="637" y="491"/>
                  </a:lnTo>
                  <a:cubicBezTo>
                    <a:pt x="636" y="495"/>
                    <a:pt x="635" y="499"/>
                    <a:pt x="635" y="504"/>
                  </a:cubicBezTo>
                  <a:lnTo>
                    <a:pt x="237" y="504"/>
                  </a:lnTo>
                  <a:cubicBezTo>
                    <a:pt x="236" y="499"/>
                    <a:pt x="234" y="495"/>
                    <a:pt x="231" y="491"/>
                  </a:cubicBezTo>
                  <a:close/>
                  <a:moveTo>
                    <a:pt x="652" y="475"/>
                  </a:moveTo>
                  <a:lnTo>
                    <a:pt x="652" y="570"/>
                  </a:lnTo>
                  <a:lnTo>
                    <a:pt x="219" y="570"/>
                  </a:lnTo>
                  <a:lnTo>
                    <a:pt x="219" y="598"/>
                  </a:lnTo>
                  <a:lnTo>
                    <a:pt x="662" y="598"/>
                  </a:lnTo>
                  <a:cubicBezTo>
                    <a:pt x="674" y="598"/>
                    <a:pt x="683" y="590"/>
                    <a:pt x="683" y="580"/>
                  </a:cubicBezTo>
                  <a:lnTo>
                    <a:pt x="683" y="465"/>
                  </a:lnTo>
                  <a:cubicBezTo>
                    <a:pt x="683" y="455"/>
                    <a:pt x="674" y="447"/>
                    <a:pt x="662" y="447"/>
                  </a:cubicBezTo>
                  <a:lnTo>
                    <a:pt x="219" y="447"/>
                  </a:lnTo>
                  <a:lnTo>
                    <a:pt x="219" y="475"/>
                  </a:lnTo>
                  <a:lnTo>
                    <a:pt x="652" y="475"/>
                  </a:lnTo>
                  <a:close/>
                  <a:moveTo>
                    <a:pt x="223" y="189"/>
                  </a:moveTo>
                  <a:lnTo>
                    <a:pt x="93" y="543"/>
                  </a:lnTo>
                  <a:cubicBezTo>
                    <a:pt x="97" y="545"/>
                    <a:pt x="100" y="547"/>
                    <a:pt x="103" y="549"/>
                  </a:cubicBezTo>
                  <a:lnTo>
                    <a:pt x="236" y="188"/>
                  </a:lnTo>
                  <a:cubicBezTo>
                    <a:pt x="232" y="189"/>
                    <a:pt x="228" y="189"/>
                    <a:pt x="223" y="189"/>
                  </a:cubicBezTo>
                  <a:close/>
                  <a:moveTo>
                    <a:pt x="201" y="183"/>
                  </a:moveTo>
                  <a:lnTo>
                    <a:pt x="72" y="534"/>
                  </a:lnTo>
                  <a:cubicBezTo>
                    <a:pt x="76" y="535"/>
                    <a:pt x="79" y="537"/>
                    <a:pt x="83" y="538"/>
                  </a:cubicBezTo>
                  <a:lnTo>
                    <a:pt x="213" y="187"/>
                  </a:lnTo>
                  <a:cubicBezTo>
                    <a:pt x="209" y="186"/>
                    <a:pt x="205" y="185"/>
                    <a:pt x="201" y="183"/>
                  </a:cubicBezTo>
                  <a:close/>
                  <a:moveTo>
                    <a:pt x="183" y="168"/>
                  </a:moveTo>
                  <a:lnTo>
                    <a:pt x="50" y="529"/>
                  </a:lnTo>
                  <a:cubicBezTo>
                    <a:pt x="53" y="530"/>
                    <a:pt x="57" y="531"/>
                    <a:pt x="62" y="531"/>
                  </a:cubicBezTo>
                  <a:lnTo>
                    <a:pt x="192" y="177"/>
                  </a:lnTo>
                  <a:cubicBezTo>
                    <a:pt x="189" y="175"/>
                    <a:pt x="185" y="172"/>
                    <a:pt x="183" y="168"/>
                  </a:cubicBezTo>
                  <a:close/>
                  <a:moveTo>
                    <a:pt x="31" y="537"/>
                  </a:moveTo>
                  <a:lnTo>
                    <a:pt x="114" y="568"/>
                  </a:lnTo>
                  <a:lnTo>
                    <a:pt x="256" y="183"/>
                  </a:lnTo>
                  <a:lnTo>
                    <a:pt x="280" y="192"/>
                  </a:lnTo>
                  <a:lnTo>
                    <a:pt x="135" y="585"/>
                  </a:lnTo>
                  <a:cubicBezTo>
                    <a:pt x="131" y="595"/>
                    <a:pt x="121" y="601"/>
                    <a:pt x="112" y="597"/>
                  </a:cubicBezTo>
                  <a:lnTo>
                    <a:pt x="13" y="561"/>
                  </a:lnTo>
                  <a:cubicBezTo>
                    <a:pt x="4" y="558"/>
                    <a:pt x="0" y="547"/>
                    <a:pt x="4" y="536"/>
                  </a:cubicBezTo>
                  <a:lnTo>
                    <a:pt x="149" y="144"/>
                  </a:lnTo>
                  <a:lnTo>
                    <a:pt x="173" y="152"/>
                  </a:lnTo>
                  <a:lnTo>
                    <a:pt x="31" y="5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00" tIns="45700" rIns="91400" bIns="4570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</p:grpSp>
      <p:sp>
        <p:nvSpPr>
          <p:cNvPr id="24" name="TextBox 31"/>
          <p:cNvSpPr txBox="1"/>
          <p:nvPr/>
        </p:nvSpPr>
        <p:spPr>
          <a:xfrm>
            <a:off x="892644" y="4175982"/>
            <a:ext cx="1692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444F53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毕业学分</a:t>
            </a:r>
            <a:endParaRPr lang="zh-CN" altLang="en-US" sz="2400" dirty="0">
              <a:solidFill>
                <a:srgbClr val="444F53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cxnSp>
        <p:nvCxnSpPr>
          <p:cNvPr id="29" name="直接连接符 28"/>
          <p:cNvCxnSpPr/>
          <p:nvPr/>
        </p:nvCxnSpPr>
        <p:spPr>
          <a:xfrm flipV="1">
            <a:off x="1195666" y="4707363"/>
            <a:ext cx="768927" cy="1"/>
          </a:xfrm>
          <a:prstGeom prst="line">
            <a:avLst/>
          </a:prstGeom>
          <a:ln w="19050">
            <a:solidFill>
              <a:srgbClr val="4B60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31"/>
          <p:cNvSpPr txBox="1"/>
          <p:nvPr/>
        </p:nvSpPr>
        <p:spPr>
          <a:xfrm>
            <a:off x="3163650" y="4202441"/>
            <a:ext cx="1692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444F53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毕业实习</a:t>
            </a:r>
            <a:endParaRPr lang="zh-CN" altLang="en-US" sz="2400" dirty="0">
              <a:solidFill>
                <a:srgbClr val="444F53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cxnSp>
        <p:nvCxnSpPr>
          <p:cNvPr id="56" name="直接连接符 55"/>
          <p:cNvCxnSpPr/>
          <p:nvPr/>
        </p:nvCxnSpPr>
        <p:spPr>
          <a:xfrm flipV="1">
            <a:off x="3466672" y="4733822"/>
            <a:ext cx="768927" cy="1"/>
          </a:xfrm>
          <a:prstGeom prst="line">
            <a:avLst/>
          </a:prstGeom>
          <a:ln w="19050">
            <a:solidFill>
              <a:srgbClr val="4B60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31"/>
          <p:cNvSpPr txBox="1"/>
          <p:nvPr/>
        </p:nvSpPr>
        <p:spPr>
          <a:xfrm>
            <a:off x="5409078" y="4202441"/>
            <a:ext cx="1692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444F53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毕业论文</a:t>
            </a:r>
            <a:endParaRPr lang="zh-CN" altLang="en-US" sz="2400" dirty="0">
              <a:solidFill>
                <a:srgbClr val="444F53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cxnSp>
        <p:nvCxnSpPr>
          <p:cNvPr id="58" name="直接连接符 57"/>
          <p:cNvCxnSpPr/>
          <p:nvPr/>
        </p:nvCxnSpPr>
        <p:spPr>
          <a:xfrm flipV="1">
            <a:off x="5712100" y="4733822"/>
            <a:ext cx="768927" cy="1"/>
          </a:xfrm>
          <a:prstGeom prst="line">
            <a:avLst/>
          </a:prstGeom>
          <a:ln w="19050">
            <a:solidFill>
              <a:srgbClr val="4B60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31"/>
          <p:cNvSpPr txBox="1"/>
          <p:nvPr/>
        </p:nvSpPr>
        <p:spPr>
          <a:xfrm>
            <a:off x="9978050" y="4175982"/>
            <a:ext cx="1692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444F53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重点提示</a:t>
            </a:r>
            <a:endParaRPr lang="zh-CN" altLang="en-US" sz="2400" dirty="0">
              <a:solidFill>
                <a:srgbClr val="444F53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cxnSp>
        <p:nvCxnSpPr>
          <p:cNvPr id="62" name="直接连接符 61"/>
          <p:cNvCxnSpPr/>
          <p:nvPr/>
        </p:nvCxnSpPr>
        <p:spPr>
          <a:xfrm flipV="1">
            <a:off x="10281072" y="4707363"/>
            <a:ext cx="768927" cy="1"/>
          </a:xfrm>
          <a:prstGeom prst="line">
            <a:avLst/>
          </a:prstGeom>
          <a:ln w="19050">
            <a:solidFill>
              <a:srgbClr val="4B60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31"/>
          <p:cNvSpPr txBox="1"/>
          <p:nvPr/>
        </p:nvSpPr>
        <p:spPr>
          <a:xfrm>
            <a:off x="7507874" y="4202441"/>
            <a:ext cx="1839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444F53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毕业进度表</a:t>
            </a:r>
            <a:endParaRPr lang="zh-CN" altLang="en-US" sz="2400" dirty="0">
              <a:solidFill>
                <a:srgbClr val="444F53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cxnSp>
        <p:nvCxnSpPr>
          <p:cNvPr id="64" name="直接连接符 63"/>
          <p:cNvCxnSpPr/>
          <p:nvPr/>
        </p:nvCxnSpPr>
        <p:spPr>
          <a:xfrm flipV="1">
            <a:off x="7957528" y="4733822"/>
            <a:ext cx="768927" cy="1"/>
          </a:xfrm>
          <a:prstGeom prst="line">
            <a:avLst/>
          </a:prstGeom>
          <a:ln w="19050">
            <a:solidFill>
              <a:srgbClr val="4B60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0726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4" grpId="0"/>
      <p:bldP spid="55" grpId="0"/>
      <p:bldP spid="57" grpId="0"/>
      <p:bldP spid="61" grpId="0"/>
      <p:bldP spid="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281934" y="2387870"/>
            <a:ext cx="8910066" cy="2087737"/>
            <a:chOff x="3281934" y="2387870"/>
            <a:chExt cx="8910066" cy="2087737"/>
          </a:xfrm>
        </p:grpSpPr>
        <p:sp>
          <p:nvSpPr>
            <p:cNvPr id="4" name="椭圆 3"/>
            <p:cNvSpPr/>
            <p:nvPr/>
          </p:nvSpPr>
          <p:spPr>
            <a:xfrm>
              <a:off x="3281934" y="2387870"/>
              <a:ext cx="2001012" cy="2082260"/>
            </a:xfrm>
            <a:prstGeom prst="ellipse">
              <a:avLst/>
            </a:prstGeom>
            <a:solidFill>
              <a:srgbClr val="3048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4251960" y="2397633"/>
              <a:ext cx="7940040" cy="2077974"/>
            </a:xfrm>
            <a:prstGeom prst="rect">
              <a:avLst/>
            </a:prstGeom>
            <a:solidFill>
              <a:srgbClr val="3048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TextBox 31"/>
          <p:cNvSpPr txBox="1"/>
          <p:nvPr/>
        </p:nvSpPr>
        <p:spPr>
          <a:xfrm>
            <a:off x="5834987" y="3136612"/>
            <a:ext cx="2014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毕业学分</a:t>
            </a:r>
            <a:endParaRPr lang="zh-CN" altLang="en-US" sz="3200" b="1" dirty="0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9691565" y="7077405"/>
            <a:ext cx="2527807" cy="379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867" dirty="0">
                <a:solidFill>
                  <a:srgbClr val="00AEEE"/>
                </a:solidFill>
                <a:latin typeface="微软雅黑" pitchFamily="34" charset="-122"/>
                <a:ea typeface="微软雅黑" pitchFamily="34" charset="-122"/>
              </a:rPr>
              <a:t>延迟符号</a:t>
            </a:r>
            <a:endParaRPr lang="nl-NL" altLang="zh-CN" sz="1867" dirty="0">
              <a:solidFill>
                <a:srgbClr val="00AEE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833975" y="2585979"/>
            <a:ext cx="1607151" cy="1607151"/>
            <a:chOff x="5735752" y="3081192"/>
            <a:chExt cx="720495" cy="720495"/>
          </a:xfrm>
        </p:grpSpPr>
        <p:sp>
          <p:nvSpPr>
            <p:cNvPr id="17" name="椭圆 16"/>
            <p:cNvSpPr/>
            <p:nvPr/>
          </p:nvSpPr>
          <p:spPr>
            <a:xfrm>
              <a:off x="5735752" y="3081192"/>
              <a:ext cx="720495" cy="720495"/>
            </a:xfrm>
            <a:prstGeom prst="ellipse">
              <a:avLst/>
            </a:prstGeom>
            <a:solidFill>
              <a:srgbClr val="4B6075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18" name="Freeform 18"/>
            <p:cNvSpPr>
              <a:spLocks noEditPoints="1"/>
            </p:cNvSpPr>
            <p:nvPr/>
          </p:nvSpPr>
          <p:spPr bwMode="auto">
            <a:xfrm>
              <a:off x="5899722" y="3217138"/>
              <a:ext cx="423215" cy="448604"/>
            </a:xfrm>
            <a:custGeom>
              <a:avLst/>
              <a:gdLst>
                <a:gd name="T0" fmla="*/ 283 w 568"/>
                <a:gd name="T1" fmla="*/ 574 h 601"/>
                <a:gd name="T2" fmla="*/ 284 w 568"/>
                <a:gd name="T3" fmla="*/ 333 h 601"/>
                <a:gd name="T4" fmla="*/ 453 w 568"/>
                <a:gd name="T5" fmla="*/ 301 h 601"/>
                <a:gd name="T6" fmla="*/ 347 w 568"/>
                <a:gd name="T7" fmla="*/ 343 h 601"/>
                <a:gd name="T8" fmla="*/ 95 w 568"/>
                <a:gd name="T9" fmla="*/ 214 h 601"/>
                <a:gd name="T10" fmla="*/ 127 w 568"/>
                <a:gd name="T11" fmla="*/ 218 h 601"/>
                <a:gd name="T12" fmla="*/ 168 w 568"/>
                <a:gd name="T13" fmla="*/ 222 h 601"/>
                <a:gd name="T14" fmla="*/ 167 w 568"/>
                <a:gd name="T15" fmla="*/ 195 h 601"/>
                <a:gd name="T16" fmla="*/ 284 w 568"/>
                <a:gd name="T17" fmla="*/ 303 h 601"/>
                <a:gd name="T18" fmla="*/ 413 w 568"/>
                <a:gd name="T19" fmla="*/ 209 h 601"/>
                <a:gd name="T20" fmla="*/ 442 w 568"/>
                <a:gd name="T21" fmla="*/ 204 h 601"/>
                <a:gd name="T22" fmla="*/ 458 w 568"/>
                <a:gd name="T23" fmla="*/ 210 h 601"/>
                <a:gd name="T24" fmla="*/ 416 w 568"/>
                <a:gd name="T25" fmla="*/ 256 h 601"/>
                <a:gd name="T26" fmla="*/ 489 w 568"/>
                <a:gd name="T27" fmla="*/ 341 h 601"/>
                <a:gd name="T28" fmla="*/ 467 w 568"/>
                <a:gd name="T29" fmla="*/ 263 h 601"/>
                <a:gd name="T30" fmla="*/ 467 w 568"/>
                <a:gd name="T31" fmla="*/ 500 h 601"/>
                <a:gd name="T32" fmla="*/ 494 w 568"/>
                <a:gd name="T33" fmla="*/ 494 h 601"/>
                <a:gd name="T34" fmla="*/ 310 w 568"/>
                <a:gd name="T35" fmla="*/ 595 h 601"/>
                <a:gd name="T36" fmla="*/ 285 w 568"/>
                <a:gd name="T37" fmla="*/ 601 h 601"/>
                <a:gd name="T38" fmla="*/ 75 w 568"/>
                <a:gd name="T39" fmla="*/ 494 h 601"/>
                <a:gd name="T40" fmla="*/ 102 w 568"/>
                <a:gd name="T41" fmla="*/ 500 h 601"/>
                <a:gd name="T42" fmla="*/ 102 w 568"/>
                <a:gd name="T43" fmla="*/ 263 h 601"/>
                <a:gd name="T44" fmla="*/ 80 w 568"/>
                <a:gd name="T45" fmla="*/ 341 h 601"/>
                <a:gd name="T46" fmla="*/ 142 w 568"/>
                <a:gd name="T47" fmla="*/ 252 h 601"/>
                <a:gd name="T48" fmla="*/ 62 w 568"/>
                <a:gd name="T49" fmla="*/ 400 h 601"/>
                <a:gd name="T50" fmla="*/ 74 w 568"/>
                <a:gd name="T51" fmla="*/ 424 h 601"/>
                <a:gd name="T52" fmla="*/ 85 w 568"/>
                <a:gd name="T53" fmla="*/ 446 h 601"/>
                <a:gd name="T54" fmla="*/ 45 w 568"/>
                <a:gd name="T55" fmla="*/ 475 h 601"/>
                <a:gd name="T56" fmla="*/ 28 w 568"/>
                <a:gd name="T57" fmla="*/ 377 h 601"/>
                <a:gd name="T58" fmla="*/ 54 w 568"/>
                <a:gd name="T59" fmla="*/ 333 h 601"/>
                <a:gd name="T60" fmla="*/ 473 w 568"/>
                <a:gd name="T61" fmla="*/ 381 h 601"/>
                <a:gd name="T62" fmla="*/ 463 w 568"/>
                <a:gd name="T63" fmla="*/ 406 h 601"/>
                <a:gd name="T64" fmla="*/ 455 w 568"/>
                <a:gd name="T65" fmla="*/ 431 h 601"/>
                <a:gd name="T66" fmla="*/ 450 w 568"/>
                <a:gd name="T67" fmla="*/ 450 h 601"/>
                <a:gd name="T68" fmla="*/ 482 w 568"/>
                <a:gd name="T69" fmla="*/ 363 h 601"/>
                <a:gd name="T70" fmla="*/ 513 w 568"/>
                <a:gd name="T71" fmla="*/ 360 h 601"/>
                <a:gd name="T72" fmla="*/ 282 w 568"/>
                <a:gd name="T73" fmla="*/ 0 h 601"/>
                <a:gd name="T74" fmla="*/ 418 w 568"/>
                <a:gd name="T75" fmla="*/ 107 h 601"/>
                <a:gd name="T76" fmla="*/ 394 w 568"/>
                <a:gd name="T77" fmla="*/ 179 h 601"/>
                <a:gd name="T78" fmla="*/ 365 w 568"/>
                <a:gd name="T79" fmla="*/ 81 h 601"/>
                <a:gd name="T80" fmla="*/ 194 w 568"/>
                <a:gd name="T81" fmla="*/ 183 h 601"/>
                <a:gd name="T82" fmla="*/ 152 w 568"/>
                <a:gd name="T83" fmla="*/ 154 h 601"/>
                <a:gd name="T84" fmla="*/ 198 w 568"/>
                <a:gd name="T85" fmla="*/ 41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68" h="601">
                  <a:moveTo>
                    <a:pt x="266" y="331"/>
                  </a:moveTo>
                  <a:lnTo>
                    <a:pt x="266" y="571"/>
                  </a:lnTo>
                  <a:cubicBezTo>
                    <a:pt x="272" y="573"/>
                    <a:pt x="277" y="575"/>
                    <a:pt x="283" y="574"/>
                  </a:cubicBezTo>
                  <a:cubicBezTo>
                    <a:pt x="290" y="574"/>
                    <a:pt x="297" y="572"/>
                    <a:pt x="303" y="570"/>
                  </a:cubicBezTo>
                  <a:lnTo>
                    <a:pt x="303" y="331"/>
                  </a:lnTo>
                  <a:cubicBezTo>
                    <a:pt x="297" y="332"/>
                    <a:pt x="290" y="333"/>
                    <a:pt x="284" y="333"/>
                  </a:cubicBezTo>
                  <a:cubicBezTo>
                    <a:pt x="278" y="333"/>
                    <a:pt x="272" y="332"/>
                    <a:pt x="266" y="331"/>
                  </a:cubicBezTo>
                  <a:close/>
                  <a:moveTo>
                    <a:pt x="347" y="343"/>
                  </a:moveTo>
                  <a:lnTo>
                    <a:pt x="453" y="301"/>
                  </a:lnTo>
                  <a:lnTo>
                    <a:pt x="453" y="345"/>
                  </a:lnTo>
                  <a:lnTo>
                    <a:pt x="347" y="386"/>
                  </a:lnTo>
                  <a:lnTo>
                    <a:pt x="347" y="343"/>
                  </a:lnTo>
                  <a:close/>
                  <a:moveTo>
                    <a:pt x="142" y="252"/>
                  </a:moveTo>
                  <a:lnTo>
                    <a:pt x="99" y="228"/>
                  </a:lnTo>
                  <a:cubicBezTo>
                    <a:pt x="94" y="225"/>
                    <a:pt x="93" y="219"/>
                    <a:pt x="95" y="214"/>
                  </a:cubicBezTo>
                  <a:cubicBezTo>
                    <a:pt x="98" y="209"/>
                    <a:pt x="104" y="208"/>
                    <a:pt x="109" y="210"/>
                  </a:cubicBezTo>
                  <a:lnTo>
                    <a:pt x="149" y="233"/>
                  </a:lnTo>
                  <a:lnTo>
                    <a:pt x="127" y="218"/>
                  </a:lnTo>
                  <a:cubicBezTo>
                    <a:pt x="123" y="215"/>
                    <a:pt x="122" y="209"/>
                    <a:pt x="125" y="204"/>
                  </a:cubicBezTo>
                  <a:cubicBezTo>
                    <a:pt x="128" y="200"/>
                    <a:pt x="134" y="199"/>
                    <a:pt x="138" y="202"/>
                  </a:cubicBezTo>
                  <a:lnTo>
                    <a:pt x="168" y="222"/>
                  </a:lnTo>
                  <a:lnTo>
                    <a:pt x="154" y="209"/>
                  </a:lnTo>
                  <a:cubicBezTo>
                    <a:pt x="150" y="205"/>
                    <a:pt x="149" y="199"/>
                    <a:pt x="153" y="195"/>
                  </a:cubicBezTo>
                  <a:cubicBezTo>
                    <a:pt x="157" y="191"/>
                    <a:pt x="163" y="191"/>
                    <a:pt x="167" y="195"/>
                  </a:cubicBezTo>
                  <a:lnTo>
                    <a:pt x="282" y="303"/>
                  </a:lnTo>
                  <a:cubicBezTo>
                    <a:pt x="283" y="303"/>
                    <a:pt x="283" y="303"/>
                    <a:pt x="283" y="304"/>
                  </a:cubicBezTo>
                  <a:cubicBezTo>
                    <a:pt x="283" y="303"/>
                    <a:pt x="284" y="303"/>
                    <a:pt x="284" y="303"/>
                  </a:cubicBezTo>
                  <a:lnTo>
                    <a:pt x="399" y="195"/>
                  </a:lnTo>
                  <a:cubicBezTo>
                    <a:pt x="403" y="191"/>
                    <a:pt x="409" y="191"/>
                    <a:pt x="413" y="195"/>
                  </a:cubicBezTo>
                  <a:cubicBezTo>
                    <a:pt x="417" y="199"/>
                    <a:pt x="417" y="205"/>
                    <a:pt x="413" y="209"/>
                  </a:cubicBezTo>
                  <a:lnTo>
                    <a:pt x="399" y="222"/>
                  </a:lnTo>
                  <a:lnTo>
                    <a:pt x="428" y="202"/>
                  </a:lnTo>
                  <a:cubicBezTo>
                    <a:pt x="432" y="199"/>
                    <a:pt x="438" y="200"/>
                    <a:pt x="442" y="204"/>
                  </a:cubicBezTo>
                  <a:cubicBezTo>
                    <a:pt x="445" y="209"/>
                    <a:pt x="444" y="215"/>
                    <a:pt x="439" y="218"/>
                  </a:cubicBezTo>
                  <a:lnTo>
                    <a:pt x="417" y="233"/>
                  </a:lnTo>
                  <a:lnTo>
                    <a:pt x="458" y="210"/>
                  </a:lnTo>
                  <a:cubicBezTo>
                    <a:pt x="462" y="208"/>
                    <a:pt x="468" y="209"/>
                    <a:pt x="471" y="214"/>
                  </a:cubicBezTo>
                  <a:cubicBezTo>
                    <a:pt x="474" y="219"/>
                    <a:pt x="472" y="225"/>
                    <a:pt x="467" y="228"/>
                  </a:cubicBezTo>
                  <a:lnTo>
                    <a:pt x="416" y="256"/>
                  </a:lnTo>
                  <a:lnTo>
                    <a:pt x="494" y="224"/>
                  </a:lnTo>
                  <a:lnTo>
                    <a:pt x="494" y="342"/>
                  </a:lnTo>
                  <a:cubicBezTo>
                    <a:pt x="492" y="342"/>
                    <a:pt x="491" y="342"/>
                    <a:pt x="489" y="341"/>
                  </a:cubicBezTo>
                  <a:lnTo>
                    <a:pt x="473" y="339"/>
                  </a:lnTo>
                  <a:lnTo>
                    <a:pt x="467" y="351"/>
                  </a:lnTo>
                  <a:lnTo>
                    <a:pt x="467" y="263"/>
                  </a:lnTo>
                  <a:lnTo>
                    <a:pt x="329" y="322"/>
                  </a:lnTo>
                  <a:lnTo>
                    <a:pt x="329" y="559"/>
                  </a:lnTo>
                  <a:lnTo>
                    <a:pt x="467" y="500"/>
                  </a:lnTo>
                  <a:lnTo>
                    <a:pt x="467" y="483"/>
                  </a:lnTo>
                  <a:cubicBezTo>
                    <a:pt x="472" y="486"/>
                    <a:pt x="477" y="488"/>
                    <a:pt x="482" y="490"/>
                  </a:cubicBezTo>
                  <a:cubicBezTo>
                    <a:pt x="486" y="492"/>
                    <a:pt x="490" y="493"/>
                    <a:pt x="494" y="494"/>
                  </a:cubicBezTo>
                  <a:lnTo>
                    <a:pt x="494" y="518"/>
                  </a:lnTo>
                  <a:lnTo>
                    <a:pt x="321" y="591"/>
                  </a:lnTo>
                  <a:cubicBezTo>
                    <a:pt x="318" y="592"/>
                    <a:pt x="314" y="594"/>
                    <a:pt x="310" y="595"/>
                  </a:cubicBezTo>
                  <a:lnTo>
                    <a:pt x="303" y="598"/>
                  </a:lnTo>
                  <a:lnTo>
                    <a:pt x="303" y="598"/>
                  </a:lnTo>
                  <a:cubicBezTo>
                    <a:pt x="297" y="599"/>
                    <a:pt x="291" y="601"/>
                    <a:pt x="285" y="601"/>
                  </a:cubicBezTo>
                  <a:cubicBezTo>
                    <a:pt x="271" y="601"/>
                    <a:pt x="258" y="598"/>
                    <a:pt x="247" y="590"/>
                  </a:cubicBezTo>
                  <a:lnTo>
                    <a:pt x="75" y="518"/>
                  </a:lnTo>
                  <a:lnTo>
                    <a:pt x="75" y="494"/>
                  </a:lnTo>
                  <a:cubicBezTo>
                    <a:pt x="79" y="493"/>
                    <a:pt x="83" y="492"/>
                    <a:pt x="87" y="490"/>
                  </a:cubicBezTo>
                  <a:cubicBezTo>
                    <a:pt x="91" y="488"/>
                    <a:pt x="96" y="486"/>
                    <a:pt x="102" y="483"/>
                  </a:cubicBezTo>
                  <a:lnTo>
                    <a:pt x="102" y="500"/>
                  </a:lnTo>
                  <a:lnTo>
                    <a:pt x="240" y="559"/>
                  </a:lnTo>
                  <a:lnTo>
                    <a:pt x="240" y="322"/>
                  </a:lnTo>
                  <a:lnTo>
                    <a:pt x="102" y="263"/>
                  </a:lnTo>
                  <a:lnTo>
                    <a:pt x="102" y="351"/>
                  </a:lnTo>
                  <a:lnTo>
                    <a:pt x="95" y="339"/>
                  </a:lnTo>
                  <a:lnTo>
                    <a:pt x="80" y="341"/>
                  </a:lnTo>
                  <a:cubicBezTo>
                    <a:pt x="78" y="342"/>
                    <a:pt x="77" y="342"/>
                    <a:pt x="75" y="342"/>
                  </a:cubicBezTo>
                  <a:lnTo>
                    <a:pt x="75" y="224"/>
                  </a:lnTo>
                  <a:lnTo>
                    <a:pt x="142" y="252"/>
                  </a:lnTo>
                  <a:close/>
                  <a:moveTo>
                    <a:pt x="86" y="363"/>
                  </a:moveTo>
                  <a:cubicBezTo>
                    <a:pt x="89" y="369"/>
                    <a:pt x="91" y="375"/>
                    <a:pt x="94" y="381"/>
                  </a:cubicBezTo>
                  <a:lnTo>
                    <a:pt x="62" y="400"/>
                  </a:lnTo>
                  <a:lnTo>
                    <a:pt x="97" y="387"/>
                  </a:lnTo>
                  <a:cubicBezTo>
                    <a:pt x="99" y="393"/>
                    <a:pt x="102" y="399"/>
                    <a:pt x="104" y="406"/>
                  </a:cubicBezTo>
                  <a:lnTo>
                    <a:pt x="74" y="424"/>
                  </a:lnTo>
                  <a:lnTo>
                    <a:pt x="106" y="411"/>
                  </a:lnTo>
                  <a:cubicBezTo>
                    <a:pt x="108" y="418"/>
                    <a:pt x="110" y="424"/>
                    <a:pt x="112" y="431"/>
                  </a:cubicBezTo>
                  <a:lnTo>
                    <a:pt x="85" y="446"/>
                  </a:lnTo>
                  <a:lnTo>
                    <a:pt x="113" y="435"/>
                  </a:lnTo>
                  <a:cubicBezTo>
                    <a:pt x="115" y="440"/>
                    <a:pt x="116" y="445"/>
                    <a:pt x="117" y="450"/>
                  </a:cubicBezTo>
                  <a:cubicBezTo>
                    <a:pt x="111" y="454"/>
                    <a:pt x="66" y="483"/>
                    <a:pt x="45" y="475"/>
                  </a:cubicBezTo>
                  <a:cubicBezTo>
                    <a:pt x="23" y="467"/>
                    <a:pt x="2" y="437"/>
                    <a:pt x="1" y="410"/>
                  </a:cubicBezTo>
                  <a:cubicBezTo>
                    <a:pt x="0" y="383"/>
                    <a:pt x="70" y="366"/>
                    <a:pt x="86" y="363"/>
                  </a:cubicBezTo>
                  <a:close/>
                  <a:moveTo>
                    <a:pt x="28" y="377"/>
                  </a:moveTo>
                  <a:lnTo>
                    <a:pt x="45" y="369"/>
                  </a:lnTo>
                  <a:lnTo>
                    <a:pt x="54" y="360"/>
                  </a:lnTo>
                  <a:lnTo>
                    <a:pt x="54" y="333"/>
                  </a:lnTo>
                  <a:cubicBezTo>
                    <a:pt x="38" y="340"/>
                    <a:pt x="31" y="356"/>
                    <a:pt x="28" y="377"/>
                  </a:cubicBezTo>
                  <a:close/>
                  <a:moveTo>
                    <a:pt x="482" y="363"/>
                  </a:moveTo>
                  <a:cubicBezTo>
                    <a:pt x="479" y="369"/>
                    <a:pt x="476" y="375"/>
                    <a:pt x="473" y="381"/>
                  </a:cubicBezTo>
                  <a:lnTo>
                    <a:pt x="505" y="400"/>
                  </a:lnTo>
                  <a:lnTo>
                    <a:pt x="471" y="387"/>
                  </a:lnTo>
                  <a:cubicBezTo>
                    <a:pt x="468" y="393"/>
                    <a:pt x="465" y="399"/>
                    <a:pt x="463" y="406"/>
                  </a:cubicBezTo>
                  <a:lnTo>
                    <a:pt x="493" y="424"/>
                  </a:lnTo>
                  <a:lnTo>
                    <a:pt x="461" y="411"/>
                  </a:lnTo>
                  <a:cubicBezTo>
                    <a:pt x="459" y="418"/>
                    <a:pt x="457" y="424"/>
                    <a:pt x="455" y="431"/>
                  </a:cubicBezTo>
                  <a:lnTo>
                    <a:pt x="482" y="446"/>
                  </a:lnTo>
                  <a:lnTo>
                    <a:pt x="454" y="435"/>
                  </a:lnTo>
                  <a:cubicBezTo>
                    <a:pt x="453" y="440"/>
                    <a:pt x="451" y="445"/>
                    <a:pt x="450" y="450"/>
                  </a:cubicBezTo>
                  <a:cubicBezTo>
                    <a:pt x="456" y="454"/>
                    <a:pt x="501" y="483"/>
                    <a:pt x="523" y="475"/>
                  </a:cubicBezTo>
                  <a:cubicBezTo>
                    <a:pt x="544" y="467"/>
                    <a:pt x="566" y="437"/>
                    <a:pt x="567" y="410"/>
                  </a:cubicBezTo>
                  <a:cubicBezTo>
                    <a:pt x="568" y="383"/>
                    <a:pt x="497" y="366"/>
                    <a:pt x="482" y="363"/>
                  </a:cubicBezTo>
                  <a:close/>
                  <a:moveTo>
                    <a:pt x="540" y="377"/>
                  </a:moveTo>
                  <a:lnTo>
                    <a:pt x="522" y="369"/>
                  </a:lnTo>
                  <a:lnTo>
                    <a:pt x="513" y="360"/>
                  </a:lnTo>
                  <a:lnTo>
                    <a:pt x="513" y="333"/>
                  </a:lnTo>
                  <a:cubicBezTo>
                    <a:pt x="529" y="340"/>
                    <a:pt x="536" y="356"/>
                    <a:pt x="540" y="377"/>
                  </a:cubicBezTo>
                  <a:close/>
                  <a:moveTo>
                    <a:pt x="282" y="0"/>
                  </a:moveTo>
                  <a:cubicBezTo>
                    <a:pt x="315" y="0"/>
                    <a:pt x="344" y="16"/>
                    <a:pt x="366" y="41"/>
                  </a:cubicBezTo>
                  <a:cubicBezTo>
                    <a:pt x="379" y="58"/>
                    <a:pt x="390" y="78"/>
                    <a:pt x="395" y="101"/>
                  </a:cubicBezTo>
                  <a:cubicBezTo>
                    <a:pt x="403" y="99"/>
                    <a:pt x="415" y="98"/>
                    <a:pt x="418" y="107"/>
                  </a:cubicBezTo>
                  <a:cubicBezTo>
                    <a:pt x="423" y="120"/>
                    <a:pt x="421" y="151"/>
                    <a:pt x="412" y="154"/>
                  </a:cubicBezTo>
                  <a:cubicBezTo>
                    <a:pt x="408" y="156"/>
                    <a:pt x="403" y="156"/>
                    <a:pt x="398" y="155"/>
                  </a:cubicBezTo>
                  <a:cubicBezTo>
                    <a:pt x="398" y="163"/>
                    <a:pt x="396" y="171"/>
                    <a:pt x="394" y="179"/>
                  </a:cubicBezTo>
                  <a:cubicBezTo>
                    <a:pt x="386" y="180"/>
                    <a:pt x="378" y="182"/>
                    <a:pt x="370" y="183"/>
                  </a:cubicBezTo>
                  <a:cubicBezTo>
                    <a:pt x="375" y="169"/>
                    <a:pt x="377" y="154"/>
                    <a:pt x="377" y="138"/>
                  </a:cubicBezTo>
                  <a:cubicBezTo>
                    <a:pt x="377" y="117"/>
                    <a:pt x="373" y="98"/>
                    <a:pt x="365" y="81"/>
                  </a:cubicBezTo>
                  <a:cubicBezTo>
                    <a:pt x="301" y="132"/>
                    <a:pt x="218" y="95"/>
                    <a:pt x="197" y="86"/>
                  </a:cubicBezTo>
                  <a:cubicBezTo>
                    <a:pt x="190" y="101"/>
                    <a:pt x="187" y="119"/>
                    <a:pt x="187" y="138"/>
                  </a:cubicBezTo>
                  <a:cubicBezTo>
                    <a:pt x="187" y="154"/>
                    <a:pt x="189" y="169"/>
                    <a:pt x="194" y="183"/>
                  </a:cubicBezTo>
                  <a:cubicBezTo>
                    <a:pt x="186" y="181"/>
                    <a:pt x="178" y="180"/>
                    <a:pt x="170" y="179"/>
                  </a:cubicBezTo>
                  <a:cubicBezTo>
                    <a:pt x="168" y="171"/>
                    <a:pt x="167" y="163"/>
                    <a:pt x="166" y="155"/>
                  </a:cubicBezTo>
                  <a:cubicBezTo>
                    <a:pt x="161" y="156"/>
                    <a:pt x="156" y="156"/>
                    <a:pt x="152" y="154"/>
                  </a:cubicBezTo>
                  <a:cubicBezTo>
                    <a:pt x="143" y="151"/>
                    <a:pt x="141" y="120"/>
                    <a:pt x="146" y="107"/>
                  </a:cubicBezTo>
                  <a:cubicBezTo>
                    <a:pt x="149" y="98"/>
                    <a:pt x="161" y="99"/>
                    <a:pt x="169" y="101"/>
                  </a:cubicBezTo>
                  <a:cubicBezTo>
                    <a:pt x="174" y="78"/>
                    <a:pt x="185" y="58"/>
                    <a:pt x="198" y="41"/>
                  </a:cubicBezTo>
                  <a:cubicBezTo>
                    <a:pt x="220" y="16"/>
                    <a:pt x="249" y="0"/>
                    <a:pt x="28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00" tIns="45700" rIns="91400" bIns="4570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38157945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6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6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320788" y="347366"/>
            <a:ext cx="155042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7" b="1" dirty="0" smtClean="0">
                <a:solidFill>
                  <a:srgbClr val="30486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毕业学分</a:t>
            </a:r>
            <a:endParaRPr lang="zh-CN" altLang="en-US" sz="2667" b="1" dirty="0">
              <a:solidFill>
                <a:srgbClr val="30486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0" name="文本1"/>
          <p:cNvSpPr>
            <a:spLocks noChangeArrowheads="1"/>
          </p:cNvSpPr>
          <p:nvPr/>
        </p:nvSpPr>
        <p:spPr bwMode="gray">
          <a:xfrm>
            <a:off x="4509274" y="1802941"/>
            <a:ext cx="6104145" cy="1195991"/>
          </a:xfrm>
          <a:prstGeom prst="roundRect">
            <a:avLst>
              <a:gd name="adj" fmla="val 11505"/>
            </a:avLst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  <a:extLst/>
        </p:spPr>
        <p:txBody>
          <a:bodyPr lIns="82824" tIns="41411" rIns="82824" bIns="41411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华文中宋" panose="02010600040101010101" pitchFamily="2" charset="-122"/>
                <a:ea typeface="华文中宋" panose="02010600040101010101" pitchFamily="2" charset="-122"/>
              </a:rPr>
              <a:t>学生</a:t>
            </a:r>
            <a:r>
              <a:rPr lang="zh-CN" altLang="en-US" sz="16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根据入学时发放的纸板培养</a:t>
            </a:r>
            <a:r>
              <a:rPr lang="zh-CN" altLang="en-US" sz="1600" dirty="0">
                <a:latin typeface="华文中宋" panose="02010600040101010101" pitchFamily="2" charset="-122"/>
                <a:ea typeface="华文中宋" panose="02010600040101010101" pitchFamily="2" charset="-122"/>
              </a:rPr>
              <a:t>方案自行进行学分自查</a:t>
            </a:r>
            <a:endParaRPr lang="en-US" altLang="zh-CN" sz="16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1" name="标题1"/>
          <p:cNvSpPr>
            <a:spLocks noChangeArrowheads="1"/>
          </p:cNvSpPr>
          <p:nvPr/>
        </p:nvSpPr>
        <p:spPr bwMode="gray">
          <a:xfrm>
            <a:off x="3074647" y="1796820"/>
            <a:ext cx="1242605" cy="1202113"/>
          </a:xfrm>
          <a:prstGeom prst="roundRect">
            <a:avLst>
              <a:gd name="adj" fmla="val 11921"/>
            </a:avLst>
          </a:prstGeom>
          <a:solidFill>
            <a:schemeClr val="accent2"/>
          </a:solidFill>
          <a:ln w="63500" cap="flat" cmpd="sng" algn="ctr">
            <a:solidFill>
              <a:schemeClr val="bg1"/>
            </a:solidFill>
            <a:prstDash val="solid"/>
          </a:ln>
          <a:effectLst>
            <a:outerShdw blurRad="127000" dist="38100" dir="5400000" algn="ctr" rotWithShape="0">
              <a:prstClr val="black">
                <a:alpha val="40000"/>
              </a:prstClr>
            </a:outerShdw>
          </a:effectLst>
        </p:spPr>
        <p:txBody>
          <a:bodyPr lIns="82824" tIns="41411" rIns="82824" bIns="41411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67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学分自查</a:t>
            </a:r>
            <a:endParaRPr lang="zh-CN" altLang="zh-CN" sz="1867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2" name="文本2"/>
          <p:cNvSpPr>
            <a:spLocks noChangeArrowheads="1"/>
          </p:cNvSpPr>
          <p:nvPr/>
        </p:nvSpPr>
        <p:spPr bwMode="gray">
          <a:xfrm>
            <a:off x="4509274" y="3256318"/>
            <a:ext cx="6104145" cy="1192036"/>
          </a:xfrm>
          <a:prstGeom prst="roundRect">
            <a:avLst>
              <a:gd name="adj" fmla="val 11505"/>
            </a:avLst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  <a:extLst/>
        </p:spPr>
        <p:txBody>
          <a:bodyPr lIns="82824" tIns="41411" rIns="82824" bIns="41411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zh-CN" altLang="en-US" sz="1600" dirty="0">
                <a:latin typeface="华文中宋" panose="02010600040101010101" pitchFamily="2" charset="-122"/>
                <a:ea typeface="华文中宋" panose="02010600040101010101" pitchFamily="2" charset="-122"/>
              </a:rPr>
              <a:t>登陆</a:t>
            </a:r>
            <a:r>
              <a:rPr lang="zh-CN" altLang="en-US" sz="16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校</a:t>
            </a:r>
            <a:r>
              <a:rPr lang="zh-CN" altLang="en-US" sz="1600" dirty="0">
                <a:latin typeface="华文中宋" panose="02010600040101010101" pitchFamily="2" charset="-122"/>
                <a:ea typeface="华文中宋" panose="02010600040101010101" pitchFamily="2" charset="-122"/>
              </a:rPr>
              <a:t>内门户，进入“毕业审查”</a:t>
            </a:r>
            <a:r>
              <a:rPr lang="zh-CN" altLang="en-US" sz="16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界面，按照类别审查学分</a:t>
            </a:r>
            <a:endParaRPr lang="en-US" altLang="zh-CN" sz="16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3" name="标题2"/>
          <p:cNvSpPr>
            <a:spLocks noChangeArrowheads="1"/>
          </p:cNvSpPr>
          <p:nvPr/>
        </p:nvSpPr>
        <p:spPr bwMode="gray">
          <a:xfrm>
            <a:off x="3074647" y="3256318"/>
            <a:ext cx="1242607" cy="1192036"/>
          </a:xfrm>
          <a:prstGeom prst="roundRect">
            <a:avLst>
              <a:gd name="adj" fmla="val 11921"/>
            </a:avLst>
          </a:prstGeom>
          <a:solidFill>
            <a:schemeClr val="accent3"/>
          </a:solidFill>
          <a:ln w="63500" cap="flat" cmpd="sng" algn="ctr">
            <a:solidFill>
              <a:schemeClr val="bg1"/>
            </a:solidFill>
            <a:prstDash val="solid"/>
          </a:ln>
          <a:effectLst>
            <a:outerShdw blurRad="127000" dist="38100" dir="5400000" algn="ctr" rotWithShape="0">
              <a:prstClr val="black">
                <a:alpha val="40000"/>
              </a:prstClr>
            </a:outerShdw>
          </a:effectLst>
        </p:spPr>
        <p:txBody>
          <a:bodyPr lIns="82824" tIns="41411" rIns="82824" bIns="41411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67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毕业审查</a:t>
            </a:r>
            <a:endParaRPr lang="zh-CN" altLang="zh-CN" sz="1867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4" name="文本3"/>
          <p:cNvSpPr>
            <a:spLocks noChangeArrowheads="1"/>
          </p:cNvSpPr>
          <p:nvPr/>
        </p:nvSpPr>
        <p:spPr bwMode="ltGray">
          <a:xfrm>
            <a:off x="4509274" y="4697390"/>
            <a:ext cx="6104145" cy="1181401"/>
          </a:xfrm>
          <a:prstGeom prst="roundRect">
            <a:avLst>
              <a:gd name="adj" fmla="val 11505"/>
            </a:avLst>
          </a:prstGeom>
          <a:noFill/>
          <a:ln w="1587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  <a:extLst/>
        </p:spPr>
        <p:txBody>
          <a:bodyPr lIns="82824" tIns="41411" rIns="82824" bIns="41411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zh-CN" altLang="en-US" sz="16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将系统未自动归类的课程按培养方案明细进行</a:t>
            </a:r>
            <a:r>
              <a:rPr lang="zh-CN" altLang="en-US" sz="1600" dirty="0">
                <a:latin typeface="华文中宋" panose="02010600040101010101" pitchFamily="2" charset="-122"/>
                <a:ea typeface="华文中宋" panose="02010600040101010101" pitchFamily="2" charset="-122"/>
              </a:rPr>
              <a:t>手动</a:t>
            </a:r>
            <a:r>
              <a:rPr lang="zh-CN" altLang="en-US" sz="16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归类</a:t>
            </a:r>
            <a:endParaRPr lang="zh-CN" altLang="en-US" sz="16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5" name="标题3"/>
          <p:cNvSpPr>
            <a:spLocks noChangeArrowheads="1"/>
          </p:cNvSpPr>
          <p:nvPr/>
        </p:nvSpPr>
        <p:spPr bwMode="gray">
          <a:xfrm>
            <a:off x="3074647" y="4697390"/>
            <a:ext cx="1242605" cy="1181401"/>
          </a:xfrm>
          <a:prstGeom prst="roundRect">
            <a:avLst>
              <a:gd name="adj" fmla="val 11921"/>
            </a:avLst>
          </a:prstGeom>
          <a:solidFill>
            <a:schemeClr val="accent4"/>
          </a:solidFill>
          <a:ln w="63500" cap="flat" cmpd="sng" algn="ctr">
            <a:solidFill>
              <a:schemeClr val="bg1"/>
            </a:solidFill>
            <a:prstDash val="solid"/>
          </a:ln>
          <a:effectLst>
            <a:outerShdw blurRad="127000" dist="38100" dir="5400000" algn="ctr" rotWithShape="0">
              <a:prstClr val="black">
                <a:alpha val="40000"/>
              </a:prstClr>
            </a:outerShdw>
          </a:effectLst>
        </p:spPr>
        <p:txBody>
          <a:bodyPr lIns="82824" tIns="41411" rIns="82824" bIns="41411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867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课程归类</a:t>
            </a:r>
            <a:endParaRPr lang="zh-CN" altLang="zh-CN" sz="1867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6" name="Oval 19"/>
          <p:cNvSpPr>
            <a:spLocks noChangeArrowheads="1"/>
          </p:cNvSpPr>
          <p:nvPr/>
        </p:nvSpPr>
        <p:spPr bwMode="auto">
          <a:xfrm>
            <a:off x="1295467" y="3256318"/>
            <a:ext cx="1190548" cy="1192036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  <a:round/>
            <a:headEnd/>
            <a:tailEnd/>
          </a:ln>
          <a:effectLst>
            <a:outerShdw blurRad="127000" dist="38100" dir="5400000" algn="ctr" rotWithShape="0">
              <a:prstClr val="black">
                <a:alpha val="40000"/>
              </a:prstClr>
            </a:outerShdw>
          </a:effectLst>
        </p:spPr>
        <p:txBody>
          <a:bodyPr lIns="82824" tIns="41411" rIns="82824" bIns="41411" anchor="ctr"/>
          <a:lstStyle/>
          <a:p>
            <a:pPr algn="ctr">
              <a:lnSpc>
                <a:spcPct val="120000"/>
              </a:lnSpc>
              <a:defRPr/>
            </a:pPr>
            <a:r>
              <a:rPr lang="zh-CN" altLang="en-US" sz="2400" b="1" kern="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毕业论文</a:t>
            </a:r>
            <a:endParaRPr lang="zh-CN" altLang="en-US" sz="2400" b="1" kern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9691565" y="7077405"/>
            <a:ext cx="2527807" cy="379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867" dirty="0">
                <a:solidFill>
                  <a:srgbClr val="00AEEE"/>
                </a:solidFill>
                <a:latin typeface="微软雅黑" pitchFamily="34" charset="-122"/>
                <a:ea typeface="微软雅黑" pitchFamily="34" charset="-122"/>
              </a:rPr>
              <a:t>延迟符号</a:t>
            </a:r>
            <a:endParaRPr lang="nl-NL" altLang="zh-CN" sz="1867" dirty="0">
              <a:solidFill>
                <a:srgbClr val="00AEEE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87680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6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6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281934" y="2387870"/>
            <a:ext cx="8910066" cy="2087737"/>
            <a:chOff x="3281934" y="2387870"/>
            <a:chExt cx="8910066" cy="2087737"/>
          </a:xfrm>
        </p:grpSpPr>
        <p:sp>
          <p:nvSpPr>
            <p:cNvPr id="4" name="椭圆 3"/>
            <p:cNvSpPr/>
            <p:nvPr/>
          </p:nvSpPr>
          <p:spPr>
            <a:xfrm>
              <a:off x="3281934" y="2387870"/>
              <a:ext cx="2001012" cy="2082260"/>
            </a:xfrm>
            <a:prstGeom prst="ellipse">
              <a:avLst/>
            </a:prstGeom>
            <a:solidFill>
              <a:srgbClr val="3048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4251960" y="2397633"/>
              <a:ext cx="7940040" cy="2077974"/>
            </a:xfrm>
            <a:prstGeom prst="rect">
              <a:avLst/>
            </a:prstGeom>
            <a:solidFill>
              <a:srgbClr val="3048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655907" y="2631619"/>
            <a:ext cx="1627039" cy="1627039"/>
            <a:chOff x="5735752" y="2095665"/>
            <a:chExt cx="720495" cy="720495"/>
          </a:xfrm>
        </p:grpSpPr>
        <p:sp>
          <p:nvSpPr>
            <p:cNvPr id="20" name="椭圆 19"/>
            <p:cNvSpPr/>
            <p:nvPr/>
          </p:nvSpPr>
          <p:spPr>
            <a:xfrm>
              <a:off x="5735752" y="2095665"/>
              <a:ext cx="720495" cy="720495"/>
            </a:xfrm>
            <a:prstGeom prst="ellipse">
              <a:avLst/>
            </a:prstGeom>
            <a:solidFill>
              <a:srgbClr val="4B6075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Freeform 26"/>
            <p:cNvSpPr>
              <a:spLocks noEditPoints="1"/>
            </p:cNvSpPr>
            <p:nvPr/>
          </p:nvSpPr>
          <p:spPr bwMode="auto">
            <a:xfrm>
              <a:off x="5866793" y="2243942"/>
              <a:ext cx="458415" cy="425837"/>
            </a:xfrm>
            <a:custGeom>
              <a:avLst/>
              <a:gdLst>
                <a:gd name="T0" fmla="*/ 373 w 678"/>
                <a:gd name="T1" fmla="*/ 551 h 630"/>
                <a:gd name="T2" fmla="*/ 280 w 678"/>
                <a:gd name="T3" fmla="*/ 593 h 630"/>
                <a:gd name="T4" fmla="*/ 190 w 678"/>
                <a:gd name="T5" fmla="*/ 21 h 630"/>
                <a:gd name="T6" fmla="*/ 210 w 678"/>
                <a:gd name="T7" fmla="*/ 34 h 630"/>
                <a:gd name="T8" fmla="*/ 342 w 678"/>
                <a:gd name="T9" fmla="*/ 1 h 630"/>
                <a:gd name="T10" fmla="*/ 169 w 678"/>
                <a:gd name="T11" fmla="*/ 25 h 630"/>
                <a:gd name="T12" fmla="*/ 207 w 678"/>
                <a:gd name="T13" fmla="*/ 62 h 630"/>
                <a:gd name="T14" fmla="*/ 199 w 678"/>
                <a:gd name="T15" fmla="*/ 340 h 630"/>
                <a:gd name="T16" fmla="*/ 161 w 678"/>
                <a:gd name="T17" fmla="*/ 304 h 630"/>
                <a:gd name="T18" fmla="*/ 169 w 678"/>
                <a:gd name="T19" fmla="*/ 25 h 630"/>
                <a:gd name="T20" fmla="*/ 309 w 678"/>
                <a:gd name="T21" fmla="*/ 120 h 630"/>
                <a:gd name="T22" fmla="*/ 467 w 678"/>
                <a:gd name="T23" fmla="*/ 102 h 630"/>
                <a:gd name="T24" fmla="*/ 291 w 678"/>
                <a:gd name="T25" fmla="*/ 109 h 630"/>
                <a:gd name="T26" fmla="*/ 300 w 678"/>
                <a:gd name="T27" fmla="*/ 133 h 630"/>
                <a:gd name="T28" fmla="*/ 308 w 678"/>
                <a:gd name="T29" fmla="*/ 422 h 630"/>
                <a:gd name="T30" fmla="*/ 270 w 678"/>
                <a:gd name="T31" fmla="*/ 410 h 630"/>
                <a:gd name="T32" fmla="*/ 263 w 678"/>
                <a:gd name="T33" fmla="*/ 122 h 630"/>
                <a:gd name="T34" fmla="*/ 322 w 678"/>
                <a:gd name="T35" fmla="*/ 145 h 630"/>
                <a:gd name="T36" fmla="*/ 511 w 678"/>
                <a:gd name="T37" fmla="*/ 145 h 630"/>
                <a:gd name="T38" fmla="*/ 486 w 678"/>
                <a:gd name="T39" fmla="*/ 406 h 630"/>
                <a:gd name="T40" fmla="*/ 322 w 678"/>
                <a:gd name="T41" fmla="*/ 145 h 630"/>
                <a:gd name="T42" fmla="*/ 481 w 678"/>
                <a:gd name="T43" fmla="*/ 166 h 630"/>
                <a:gd name="T44" fmla="*/ 354 w 678"/>
                <a:gd name="T45" fmla="*/ 240 h 630"/>
                <a:gd name="T46" fmla="*/ 221 w 678"/>
                <a:gd name="T47" fmla="*/ 56 h 630"/>
                <a:gd name="T48" fmla="*/ 410 w 678"/>
                <a:gd name="T49" fmla="*/ 56 h 630"/>
                <a:gd name="T50" fmla="*/ 255 w 678"/>
                <a:gd name="T51" fmla="*/ 83 h 630"/>
                <a:gd name="T52" fmla="*/ 240 w 678"/>
                <a:gd name="T53" fmla="*/ 335 h 630"/>
                <a:gd name="T54" fmla="*/ 221 w 678"/>
                <a:gd name="T55" fmla="*/ 56 h 630"/>
                <a:gd name="T56" fmla="*/ 134 w 678"/>
                <a:gd name="T57" fmla="*/ 188 h 630"/>
                <a:gd name="T58" fmla="*/ 104 w 678"/>
                <a:gd name="T59" fmla="*/ 135 h 630"/>
                <a:gd name="T60" fmla="*/ 54 w 678"/>
                <a:gd name="T61" fmla="*/ 467 h 630"/>
                <a:gd name="T62" fmla="*/ 90 w 678"/>
                <a:gd name="T63" fmla="*/ 515 h 630"/>
                <a:gd name="T64" fmla="*/ 0 w 678"/>
                <a:gd name="T65" fmla="*/ 630 h 630"/>
                <a:gd name="T66" fmla="*/ 678 w 678"/>
                <a:gd name="T67" fmla="*/ 586 h 630"/>
                <a:gd name="T68" fmla="*/ 621 w 678"/>
                <a:gd name="T69" fmla="*/ 467 h 630"/>
                <a:gd name="T70" fmla="*/ 571 w 678"/>
                <a:gd name="T71" fmla="*/ 135 h 630"/>
                <a:gd name="T72" fmla="*/ 541 w 678"/>
                <a:gd name="T73" fmla="*/ 188 h 630"/>
                <a:gd name="T74" fmla="*/ 573 w 678"/>
                <a:gd name="T75" fmla="*/ 474 h 630"/>
                <a:gd name="T76" fmla="*/ 101 w 678"/>
                <a:gd name="T77" fmla="*/ 188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78" h="630">
                  <a:moveTo>
                    <a:pt x="301" y="551"/>
                  </a:moveTo>
                  <a:lnTo>
                    <a:pt x="373" y="551"/>
                  </a:lnTo>
                  <a:lnTo>
                    <a:pt x="398" y="593"/>
                  </a:lnTo>
                  <a:lnTo>
                    <a:pt x="280" y="593"/>
                  </a:lnTo>
                  <a:lnTo>
                    <a:pt x="301" y="551"/>
                  </a:lnTo>
                  <a:close/>
                  <a:moveTo>
                    <a:pt x="190" y="21"/>
                  </a:moveTo>
                  <a:lnTo>
                    <a:pt x="207" y="32"/>
                  </a:lnTo>
                  <a:cubicBezTo>
                    <a:pt x="208" y="32"/>
                    <a:pt x="209" y="33"/>
                    <a:pt x="210" y="34"/>
                  </a:cubicBezTo>
                  <a:lnTo>
                    <a:pt x="366" y="14"/>
                  </a:lnTo>
                  <a:cubicBezTo>
                    <a:pt x="362" y="5"/>
                    <a:pt x="353" y="0"/>
                    <a:pt x="342" y="1"/>
                  </a:cubicBezTo>
                  <a:lnTo>
                    <a:pt x="190" y="21"/>
                  </a:lnTo>
                  <a:close/>
                  <a:moveTo>
                    <a:pt x="169" y="25"/>
                  </a:moveTo>
                  <a:lnTo>
                    <a:pt x="199" y="44"/>
                  </a:lnTo>
                  <a:cubicBezTo>
                    <a:pt x="203" y="47"/>
                    <a:pt x="207" y="55"/>
                    <a:pt x="207" y="62"/>
                  </a:cubicBezTo>
                  <a:lnTo>
                    <a:pt x="207" y="333"/>
                  </a:lnTo>
                  <a:cubicBezTo>
                    <a:pt x="207" y="340"/>
                    <a:pt x="203" y="343"/>
                    <a:pt x="199" y="340"/>
                  </a:cubicBezTo>
                  <a:lnTo>
                    <a:pt x="169" y="322"/>
                  </a:lnTo>
                  <a:cubicBezTo>
                    <a:pt x="165" y="319"/>
                    <a:pt x="161" y="311"/>
                    <a:pt x="161" y="304"/>
                  </a:cubicBezTo>
                  <a:lnTo>
                    <a:pt x="161" y="33"/>
                  </a:lnTo>
                  <a:cubicBezTo>
                    <a:pt x="161" y="26"/>
                    <a:pt x="165" y="23"/>
                    <a:pt x="169" y="25"/>
                  </a:cubicBezTo>
                  <a:close/>
                  <a:moveTo>
                    <a:pt x="291" y="109"/>
                  </a:moveTo>
                  <a:lnTo>
                    <a:pt x="309" y="120"/>
                  </a:lnTo>
                  <a:cubicBezTo>
                    <a:pt x="310" y="121"/>
                    <a:pt x="310" y="122"/>
                    <a:pt x="311" y="122"/>
                  </a:cubicBezTo>
                  <a:lnTo>
                    <a:pt x="467" y="102"/>
                  </a:lnTo>
                  <a:cubicBezTo>
                    <a:pt x="464" y="94"/>
                    <a:pt x="454" y="88"/>
                    <a:pt x="443" y="90"/>
                  </a:cubicBezTo>
                  <a:lnTo>
                    <a:pt x="291" y="109"/>
                  </a:lnTo>
                  <a:close/>
                  <a:moveTo>
                    <a:pt x="270" y="114"/>
                  </a:moveTo>
                  <a:lnTo>
                    <a:pt x="300" y="133"/>
                  </a:lnTo>
                  <a:cubicBezTo>
                    <a:pt x="304" y="136"/>
                    <a:pt x="308" y="144"/>
                    <a:pt x="308" y="151"/>
                  </a:cubicBezTo>
                  <a:lnTo>
                    <a:pt x="308" y="422"/>
                  </a:lnTo>
                  <a:cubicBezTo>
                    <a:pt x="308" y="428"/>
                    <a:pt x="304" y="432"/>
                    <a:pt x="300" y="429"/>
                  </a:cubicBezTo>
                  <a:lnTo>
                    <a:pt x="270" y="410"/>
                  </a:lnTo>
                  <a:cubicBezTo>
                    <a:pt x="266" y="407"/>
                    <a:pt x="263" y="400"/>
                    <a:pt x="263" y="393"/>
                  </a:cubicBezTo>
                  <a:lnTo>
                    <a:pt x="263" y="122"/>
                  </a:lnTo>
                  <a:cubicBezTo>
                    <a:pt x="263" y="115"/>
                    <a:pt x="266" y="111"/>
                    <a:pt x="270" y="114"/>
                  </a:cubicBezTo>
                  <a:close/>
                  <a:moveTo>
                    <a:pt x="322" y="145"/>
                  </a:moveTo>
                  <a:lnTo>
                    <a:pt x="486" y="124"/>
                  </a:lnTo>
                  <a:cubicBezTo>
                    <a:pt x="500" y="122"/>
                    <a:pt x="511" y="131"/>
                    <a:pt x="511" y="145"/>
                  </a:cubicBezTo>
                  <a:lnTo>
                    <a:pt x="511" y="378"/>
                  </a:lnTo>
                  <a:cubicBezTo>
                    <a:pt x="511" y="391"/>
                    <a:pt x="500" y="404"/>
                    <a:pt x="486" y="406"/>
                  </a:cubicBezTo>
                  <a:lnTo>
                    <a:pt x="322" y="426"/>
                  </a:lnTo>
                  <a:lnTo>
                    <a:pt x="322" y="145"/>
                  </a:lnTo>
                  <a:close/>
                  <a:moveTo>
                    <a:pt x="354" y="183"/>
                  </a:moveTo>
                  <a:lnTo>
                    <a:pt x="481" y="166"/>
                  </a:lnTo>
                  <a:lnTo>
                    <a:pt x="481" y="224"/>
                  </a:lnTo>
                  <a:lnTo>
                    <a:pt x="354" y="240"/>
                  </a:lnTo>
                  <a:lnTo>
                    <a:pt x="354" y="183"/>
                  </a:lnTo>
                  <a:close/>
                  <a:moveTo>
                    <a:pt x="221" y="56"/>
                  </a:moveTo>
                  <a:lnTo>
                    <a:pt x="384" y="35"/>
                  </a:lnTo>
                  <a:cubicBezTo>
                    <a:pt x="398" y="33"/>
                    <a:pt x="410" y="43"/>
                    <a:pt x="410" y="56"/>
                  </a:cubicBezTo>
                  <a:lnTo>
                    <a:pt x="410" y="63"/>
                  </a:lnTo>
                  <a:lnTo>
                    <a:pt x="255" y="83"/>
                  </a:lnTo>
                  <a:cubicBezTo>
                    <a:pt x="244" y="86"/>
                    <a:pt x="240" y="93"/>
                    <a:pt x="240" y="107"/>
                  </a:cubicBezTo>
                  <a:lnTo>
                    <a:pt x="240" y="335"/>
                  </a:lnTo>
                  <a:lnTo>
                    <a:pt x="221" y="338"/>
                  </a:lnTo>
                  <a:lnTo>
                    <a:pt x="221" y="56"/>
                  </a:lnTo>
                  <a:close/>
                  <a:moveTo>
                    <a:pt x="101" y="188"/>
                  </a:moveTo>
                  <a:lnTo>
                    <a:pt x="134" y="188"/>
                  </a:lnTo>
                  <a:lnTo>
                    <a:pt x="134" y="135"/>
                  </a:lnTo>
                  <a:lnTo>
                    <a:pt x="104" y="135"/>
                  </a:lnTo>
                  <a:cubicBezTo>
                    <a:pt x="76" y="135"/>
                    <a:pt x="54" y="158"/>
                    <a:pt x="54" y="186"/>
                  </a:cubicBezTo>
                  <a:lnTo>
                    <a:pt x="54" y="467"/>
                  </a:lnTo>
                  <a:cubicBezTo>
                    <a:pt x="54" y="490"/>
                    <a:pt x="69" y="509"/>
                    <a:pt x="90" y="515"/>
                  </a:cubicBezTo>
                  <a:lnTo>
                    <a:pt x="90" y="515"/>
                  </a:lnTo>
                  <a:lnTo>
                    <a:pt x="0" y="586"/>
                  </a:lnTo>
                  <a:lnTo>
                    <a:pt x="0" y="630"/>
                  </a:lnTo>
                  <a:lnTo>
                    <a:pt x="678" y="630"/>
                  </a:lnTo>
                  <a:lnTo>
                    <a:pt x="678" y="586"/>
                  </a:lnTo>
                  <a:lnTo>
                    <a:pt x="582" y="516"/>
                  </a:lnTo>
                  <a:cubicBezTo>
                    <a:pt x="604" y="511"/>
                    <a:pt x="621" y="491"/>
                    <a:pt x="621" y="467"/>
                  </a:cubicBezTo>
                  <a:lnTo>
                    <a:pt x="621" y="186"/>
                  </a:lnTo>
                  <a:cubicBezTo>
                    <a:pt x="621" y="158"/>
                    <a:pt x="598" y="135"/>
                    <a:pt x="571" y="135"/>
                  </a:cubicBezTo>
                  <a:lnTo>
                    <a:pt x="541" y="135"/>
                  </a:lnTo>
                  <a:lnTo>
                    <a:pt x="541" y="188"/>
                  </a:lnTo>
                  <a:lnTo>
                    <a:pt x="573" y="188"/>
                  </a:lnTo>
                  <a:lnTo>
                    <a:pt x="573" y="474"/>
                  </a:lnTo>
                  <a:lnTo>
                    <a:pt x="101" y="474"/>
                  </a:lnTo>
                  <a:lnTo>
                    <a:pt x="101" y="1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00" tIns="45700" rIns="91400" bIns="4570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</p:grp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9691565" y="7077405"/>
            <a:ext cx="2527807" cy="379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867" dirty="0">
                <a:solidFill>
                  <a:srgbClr val="00AEEE"/>
                </a:solidFill>
                <a:latin typeface="微软雅黑" pitchFamily="34" charset="-122"/>
                <a:ea typeface="微软雅黑" pitchFamily="34" charset="-122"/>
              </a:rPr>
              <a:t>延迟符号</a:t>
            </a:r>
            <a:endParaRPr lang="nl-NL" altLang="zh-CN" sz="1867" dirty="0">
              <a:solidFill>
                <a:srgbClr val="00AEE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TextBox 31"/>
          <p:cNvSpPr txBox="1"/>
          <p:nvPr/>
        </p:nvSpPr>
        <p:spPr>
          <a:xfrm>
            <a:off x="5834987" y="3136612"/>
            <a:ext cx="2014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毕业实习</a:t>
            </a:r>
            <a:endParaRPr lang="zh-CN" altLang="en-US" sz="3200" b="1" dirty="0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479400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1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6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6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945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5320788" y="371135"/>
            <a:ext cx="155042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7" b="1" dirty="0" smtClean="0">
                <a:solidFill>
                  <a:srgbClr val="30486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毕业实习</a:t>
            </a:r>
            <a:endParaRPr lang="zh-CN" altLang="en-US" sz="2667" b="1" dirty="0">
              <a:solidFill>
                <a:srgbClr val="30486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grpSp>
        <p:nvGrpSpPr>
          <p:cNvPr id="25" name="组合 32"/>
          <p:cNvGrpSpPr>
            <a:grpSpLocks/>
          </p:cNvGrpSpPr>
          <p:nvPr/>
        </p:nvGrpSpPr>
        <p:grpSpPr bwMode="auto">
          <a:xfrm>
            <a:off x="-144692" y="3341588"/>
            <a:ext cx="3956811" cy="675216"/>
            <a:chOff x="-1032447" y="0"/>
            <a:chExt cx="2967616" cy="506624"/>
          </a:xfrm>
          <a:solidFill>
            <a:schemeClr val="accent1"/>
          </a:solidFill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9" name="圆角矩形 33"/>
            <p:cNvSpPr>
              <a:spLocks noChangeArrowheads="1"/>
            </p:cNvSpPr>
            <p:nvPr/>
          </p:nvSpPr>
          <p:spPr bwMode="auto">
            <a:xfrm>
              <a:off x="-1032447" y="73989"/>
              <a:ext cx="2967616" cy="432635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BABAB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0" name="等腰三角形 34"/>
            <p:cNvSpPr>
              <a:spLocks noChangeArrowheads="1"/>
            </p:cNvSpPr>
            <p:nvPr/>
          </p:nvSpPr>
          <p:spPr bwMode="auto">
            <a:xfrm>
              <a:off x="902659" y="0"/>
              <a:ext cx="129852" cy="9522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BABAB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51" name="椭圆 35"/>
          <p:cNvSpPr>
            <a:spLocks noChangeArrowheads="1"/>
          </p:cNvSpPr>
          <p:nvPr/>
        </p:nvSpPr>
        <p:spPr bwMode="auto">
          <a:xfrm>
            <a:off x="1813984" y="1588988"/>
            <a:ext cx="1413933" cy="1413933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bg1"/>
            </a:solidFill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zh-CN" sz="2400">
              <a:solidFill>
                <a:schemeClr val="bg1"/>
              </a:solidFill>
              <a:latin typeface="宋体" pitchFamily="2" charset="-122"/>
              <a:sym typeface="宋体" pitchFamily="2" charset="-122"/>
            </a:endParaRPr>
          </a:p>
        </p:txBody>
      </p:sp>
      <p:grpSp>
        <p:nvGrpSpPr>
          <p:cNvPr id="52" name="组合 36"/>
          <p:cNvGrpSpPr>
            <a:grpSpLocks/>
          </p:cNvGrpSpPr>
          <p:nvPr/>
        </p:nvGrpSpPr>
        <p:grpSpPr bwMode="auto">
          <a:xfrm flipV="1">
            <a:off x="3657601" y="3441072"/>
            <a:ext cx="2580217" cy="675217"/>
            <a:chOff x="0" y="0"/>
            <a:chExt cx="1935168" cy="506624"/>
          </a:xfrm>
          <a:solidFill>
            <a:schemeClr val="accent2"/>
          </a:solidFill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53" name="圆角矩形 37"/>
            <p:cNvSpPr>
              <a:spLocks noChangeArrowheads="1"/>
            </p:cNvSpPr>
            <p:nvPr/>
          </p:nvSpPr>
          <p:spPr bwMode="auto">
            <a:xfrm>
              <a:off x="0" y="73989"/>
              <a:ext cx="1935168" cy="432635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BABAB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4" name="等腰三角形 38"/>
            <p:cNvSpPr>
              <a:spLocks noChangeArrowheads="1"/>
            </p:cNvSpPr>
            <p:nvPr/>
          </p:nvSpPr>
          <p:spPr bwMode="auto">
            <a:xfrm>
              <a:off x="902659" y="0"/>
              <a:ext cx="129852" cy="9522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BABAB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55" name="椭圆 39"/>
          <p:cNvSpPr>
            <a:spLocks noChangeArrowheads="1"/>
          </p:cNvSpPr>
          <p:nvPr/>
        </p:nvSpPr>
        <p:spPr bwMode="auto">
          <a:xfrm>
            <a:off x="4326467" y="4347004"/>
            <a:ext cx="1413933" cy="1413933"/>
          </a:xfrm>
          <a:prstGeom prst="ellipse">
            <a:avLst/>
          </a:prstGeom>
          <a:solidFill>
            <a:schemeClr val="accent2"/>
          </a:solidFill>
          <a:ln w="76200">
            <a:solidFill>
              <a:schemeClr val="bg1"/>
            </a:solidFill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zh-CN" sz="2400">
              <a:solidFill>
                <a:schemeClr val="bg1"/>
              </a:solidFill>
              <a:latin typeface="宋体" pitchFamily="2" charset="-122"/>
              <a:sym typeface="宋体" pitchFamily="2" charset="-122"/>
            </a:endParaRPr>
          </a:p>
        </p:txBody>
      </p:sp>
      <p:grpSp>
        <p:nvGrpSpPr>
          <p:cNvPr id="56" name="组合 40"/>
          <p:cNvGrpSpPr>
            <a:grpSpLocks/>
          </p:cNvGrpSpPr>
          <p:nvPr/>
        </p:nvGrpSpPr>
        <p:grpSpPr bwMode="auto">
          <a:xfrm>
            <a:off x="6087534" y="3341588"/>
            <a:ext cx="2582333" cy="675216"/>
            <a:chOff x="0" y="0"/>
            <a:chExt cx="1935168" cy="506624"/>
          </a:xfrm>
          <a:solidFill>
            <a:schemeClr val="accent3"/>
          </a:solidFill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57" name="圆角矩形 41"/>
            <p:cNvSpPr>
              <a:spLocks noChangeArrowheads="1"/>
            </p:cNvSpPr>
            <p:nvPr/>
          </p:nvSpPr>
          <p:spPr bwMode="auto">
            <a:xfrm>
              <a:off x="0" y="73989"/>
              <a:ext cx="1935168" cy="432635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BABAB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8" name="等腰三角形 42"/>
            <p:cNvSpPr>
              <a:spLocks noChangeArrowheads="1"/>
            </p:cNvSpPr>
            <p:nvPr/>
          </p:nvSpPr>
          <p:spPr bwMode="auto">
            <a:xfrm>
              <a:off x="902659" y="0"/>
              <a:ext cx="129852" cy="9522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BABAB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59" name="椭圆 43"/>
          <p:cNvSpPr>
            <a:spLocks noChangeArrowheads="1"/>
          </p:cNvSpPr>
          <p:nvPr/>
        </p:nvSpPr>
        <p:spPr bwMode="auto">
          <a:xfrm>
            <a:off x="6671734" y="1588988"/>
            <a:ext cx="1413933" cy="1413933"/>
          </a:xfrm>
          <a:prstGeom prst="ellipse">
            <a:avLst/>
          </a:prstGeom>
          <a:solidFill>
            <a:schemeClr val="accent3"/>
          </a:solidFill>
          <a:ln w="76200">
            <a:solidFill>
              <a:schemeClr val="bg1"/>
            </a:solidFill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zh-CN" sz="2400">
              <a:solidFill>
                <a:schemeClr val="bg1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60" name="椭圆 45"/>
          <p:cNvSpPr>
            <a:spLocks noChangeArrowheads="1"/>
          </p:cNvSpPr>
          <p:nvPr/>
        </p:nvSpPr>
        <p:spPr bwMode="auto">
          <a:xfrm>
            <a:off x="9097434" y="4347004"/>
            <a:ext cx="1413933" cy="1413933"/>
          </a:xfrm>
          <a:prstGeom prst="ellipse">
            <a:avLst/>
          </a:prstGeom>
          <a:solidFill>
            <a:schemeClr val="accent4"/>
          </a:solidFill>
          <a:ln w="76200">
            <a:solidFill>
              <a:schemeClr val="bg1"/>
            </a:solidFill>
          </a:ln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/>
            <a:endParaRPr lang="zh-CN" altLang="zh-CN" sz="2400">
              <a:solidFill>
                <a:schemeClr val="bg1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61" name="TextBox 46"/>
          <p:cNvSpPr>
            <a:spLocks noChangeArrowheads="1"/>
          </p:cNvSpPr>
          <p:nvPr/>
        </p:nvSpPr>
        <p:spPr bwMode="auto">
          <a:xfrm>
            <a:off x="1159497" y="4347004"/>
            <a:ext cx="2652622" cy="1949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171450" indent="-171450" algn="just">
              <a:lnSpc>
                <a:spcPts val="1867"/>
              </a:lnSpc>
              <a:buFont typeface="Arial" panose="020B0604020202020204" pitchFamily="34" charset="0"/>
              <a:buChar char="•"/>
            </a:pPr>
            <a:r>
              <a:rPr lang="zh-CN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非</a:t>
            </a:r>
            <a:r>
              <a:rPr lang="zh-CN" altLang="zh-CN" sz="1200" dirty="0">
                <a:latin typeface="华文中宋" panose="02010600040101010101" pitchFamily="2" charset="-122"/>
                <a:ea typeface="华文中宋" panose="02010600040101010101" pitchFamily="2" charset="-122"/>
              </a:rPr>
              <a:t>理论授课</a:t>
            </a:r>
            <a:r>
              <a:rPr lang="zh-CN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，学生</a:t>
            </a:r>
            <a:r>
              <a:rPr lang="zh-CN" altLang="zh-CN" sz="1200" dirty="0">
                <a:latin typeface="华文中宋" panose="02010600040101010101" pitchFamily="2" charset="-122"/>
                <a:ea typeface="华文中宋" panose="02010600040101010101" pitchFamily="2" charset="-122"/>
              </a:rPr>
              <a:t>在与“法律”相关的实务部门进行为期八周的</a:t>
            </a:r>
            <a:r>
              <a:rPr lang="zh-CN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实习</a:t>
            </a:r>
            <a:r>
              <a:rPr lang="zh-CN" altLang="en-US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；</a:t>
            </a:r>
            <a:endParaRPr lang="en-US" altLang="zh-CN" sz="12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algn="just">
              <a:lnSpc>
                <a:spcPts val="1867"/>
              </a:lnSpc>
            </a:pPr>
            <a:endParaRPr lang="en-US" altLang="zh-CN" sz="12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171450" indent="-171450" algn="just">
              <a:lnSpc>
                <a:spcPts val="1867"/>
              </a:lnSpc>
              <a:buFont typeface="Arial" panose="020B0604020202020204" pitchFamily="34" charset="0"/>
              <a:buChar char="•"/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微软雅黑" pitchFamily="34" charset="-122"/>
              </a:rPr>
              <a:t>大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微软雅黑" pitchFamily="34" charset="-122"/>
              </a:rPr>
              <a:t>三的暑假至大四下学期均可进行，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微软雅黑" pitchFamily="34" charset="-122"/>
              </a:rPr>
              <a:t>学生自行安排；</a:t>
            </a:r>
            <a:endParaRPr lang="en-US" altLang="zh-CN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  <a:sym typeface="微软雅黑" pitchFamily="34" charset="-122"/>
            </a:endParaRPr>
          </a:p>
          <a:p>
            <a:pPr marL="171450" indent="-171450" algn="just">
              <a:lnSpc>
                <a:spcPts val="1867"/>
              </a:lnSpc>
              <a:buFont typeface="Arial" panose="020B0604020202020204" pitchFamily="34" charset="0"/>
              <a:buChar char="•"/>
            </a:pPr>
            <a:endParaRPr lang="en-US" altLang="zh-CN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  <a:sym typeface="微软雅黑" pitchFamily="34" charset="-122"/>
            </a:endParaRPr>
          </a:p>
          <a:p>
            <a:pPr marL="171450" indent="-171450" algn="just">
              <a:lnSpc>
                <a:spcPts val="1867"/>
              </a:lnSpc>
              <a:buFont typeface="Arial" panose="020B0604020202020204" pitchFamily="34" charset="0"/>
              <a:buChar char="•"/>
            </a:pP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微软雅黑" pitchFamily="34" charset="-122"/>
              </a:rPr>
              <a:t>有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微软雅黑" pitchFamily="34" charset="-122"/>
              </a:rPr>
              <a:t>两次选课机会，一次为大四上，一次为大</a:t>
            </a:r>
            <a:r>
              <a:rPr lang="zh-CN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微软雅黑" pitchFamily="34" charset="-122"/>
              </a:rPr>
              <a:t>四下。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  <a:sym typeface="微软雅黑" pitchFamily="34" charset="-122"/>
            </a:endParaRPr>
          </a:p>
        </p:txBody>
      </p:sp>
      <p:sp>
        <p:nvSpPr>
          <p:cNvPr id="63" name="TextBox 50"/>
          <p:cNvSpPr>
            <a:spLocks noChangeArrowheads="1"/>
          </p:cNvSpPr>
          <p:nvPr/>
        </p:nvSpPr>
        <p:spPr bwMode="auto">
          <a:xfrm>
            <a:off x="1725085" y="3606171"/>
            <a:ext cx="15938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16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实习定义</a:t>
            </a:r>
            <a:endParaRPr lang="zh-CN" altLang="en-US" sz="1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64" name="TextBox 51"/>
          <p:cNvSpPr>
            <a:spLocks noChangeArrowheads="1"/>
          </p:cNvSpPr>
          <p:nvPr/>
        </p:nvSpPr>
        <p:spPr bwMode="auto">
          <a:xfrm>
            <a:off x="4150785" y="3606171"/>
            <a:ext cx="159384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16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实习要求</a:t>
            </a:r>
            <a:endParaRPr lang="zh-CN" altLang="en-US" sz="1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65" name="TextBox 52"/>
          <p:cNvSpPr>
            <a:spLocks noChangeArrowheads="1"/>
          </p:cNvSpPr>
          <p:nvPr/>
        </p:nvSpPr>
        <p:spPr bwMode="auto">
          <a:xfrm>
            <a:off x="6688667" y="3606171"/>
            <a:ext cx="159173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16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实习成果</a:t>
            </a:r>
            <a:endParaRPr lang="zh-CN" altLang="en-US" sz="1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grpSp>
        <p:nvGrpSpPr>
          <p:cNvPr id="66" name="组合 53"/>
          <p:cNvGrpSpPr>
            <a:grpSpLocks/>
          </p:cNvGrpSpPr>
          <p:nvPr/>
        </p:nvGrpSpPr>
        <p:grpSpPr bwMode="auto">
          <a:xfrm flipV="1">
            <a:off x="8513233" y="3441069"/>
            <a:ext cx="3823460" cy="675219"/>
            <a:chOff x="-1" y="0"/>
            <a:chExt cx="2865253" cy="506625"/>
          </a:xfrm>
          <a:solidFill>
            <a:schemeClr val="accent4"/>
          </a:solidFill>
          <a:effectLst>
            <a:outerShdw blurRad="1270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67" name="圆角矩形 54"/>
            <p:cNvSpPr>
              <a:spLocks noChangeArrowheads="1"/>
            </p:cNvSpPr>
            <p:nvPr/>
          </p:nvSpPr>
          <p:spPr bwMode="auto">
            <a:xfrm>
              <a:off x="-1" y="73990"/>
              <a:ext cx="2865253" cy="432635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BABAB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68" name="等腰三角形 55"/>
            <p:cNvSpPr>
              <a:spLocks noChangeArrowheads="1"/>
            </p:cNvSpPr>
            <p:nvPr/>
          </p:nvSpPr>
          <p:spPr bwMode="auto">
            <a:xfrm>
              <a:off x="902659" y="0"/>
              <a:ext cx="129852" cy="9522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 cap="flat" cmpd="sng">
                  <a:solidFill>
                    <a:srgbClr val="BABAB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69" name="TextBox 56"/>
          <p:cNvSpPr>
            <a:spLocks noChangeArrowheads="1"/>
          </p:cNvSpPr>
          <p:nvPr/>
        </p:nvSpPr>
        <p:spPr bwMode="auto">
          <a:xfrm>
            <a:off x="8995049" y="3606171"/>
            <a:ext cx="15938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16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成果提交</a:t>
            </a:r>
            <a:endParaRPr lang="zh-CN" altLang="en-US" sz="16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70" name="TextBox 57"/>
          <p:cNvSpPr>
            <a:spLocks noChangeArrowheads="1"/>
          </p:cNvSpPr>
          <p:nvPr/>
        </p:nvSpPr>
        <p:spPr bwMode="auto">
          <a:xfrm>
            <a:off x="3588787" y="1345690"/>
            <a:ext cx="2723715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zh-CN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时间</a:t>
            </a:r>
            <a:r>
              <a:rPr lang="zh-CN" altLang="zh-CN" sz="12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：总时长要求为期</a:t>
            </a:r>
            <a:r>
              <a:rPr lang="zh-CN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八周</a:t>
            </a:r>
            <a:r>
              <a:rPr lang="zh-CN" altLang="en-US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，可以不连续；</a:t>
            </a:r>
            <a:endParaRPr lang="en-US" altLang="zh-CN" sz="12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altLang="zh-CN" sz="12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zh-CN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地点</a:t>
            </a:r>
            <a:r>
              <a:rPr lang="zh-CN" altLang="zh-CN" sz="12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：原则上必须在中国实习，如有特殊情况需在国外实习</a:t>
            </a:r>
            <a:r>
              <a:rPr lang="zh-CN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者须申请</a:t>
            </a:r>
            <a:r>
              <a:rPr lang="zh-CN" altLang="en-US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；</a:t>
            </a:r>
            <a:endParaRPr lang="en-US" altLang="zh-CN" sz="12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lvl="0"/>
            <a:endParaRPr lang="en-US" altLang="zh-CN" sz="12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zh-CN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单位</a:t>
            </a:r>
            <a:r>
              <a:rPr lang="zh-CN" altLang="zh-CN" sz="12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：必须是与“法律”相关的实务</a:t>
            </a:r>
            <a:r>
              <a:rPr lang="zh-CN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部门</a:t>
            </a:r>
            <a:r>
              <a:rPr lang="zh-CN" altLang="en-US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；</a:t>
            </a:r>
            <a:endParaRPr lang="en-US" altLang="zh-CN" sz="12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lvl="0"/>
            <a:endParaRPr lang="en-US" altLang="zh-CN" sz="12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zh-CN" altLang="en-US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公章：</a:t>
            </a:r>
            <a:r>
              <a:rPr lang="zh-CN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实习单位</a:t>
            </a:r>
            <a:r>
              <a:rPr lang="zh-CN" altLang="en-US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加盖公章。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  <a:sym typeface="微软雅黑" pitchFamily="34" charset="-122"/>
            </a:endParaRPr>
          </a:p>
        </p:txBody>
      </p:sp>
      <p:sp>
        <p:nvSpPr>
          <p:cNvPr id="72" name="TextBox 59"/>
          <p:cNvSpPr>
            <a:spLocks noChangeArrowheads="1"/>
          </p:cNvSpPr>
          <p:nvPr/>
        </p:nvSpPr>
        <p:spPr bwMode="auto">
          <a:xfrm>
            <a:off x="6446308" y="4347004"/>
            <a:ext cx="1862667" cy="730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just">
              <a:lnSpc>
                <a:spcPts val="1867"/>
              </a:lnSpc>
            </a:pPr>
            <a:r>
              <a:rPr lang="zh-CN" altLang="zh-CN" sz="1200" dirty="0">
                <a:latin typeface="华文中宋" panose="02010600040101010101" pitchFamily="2" charset="-122"/>
                <a:ea typeface="华文中宋" panose="02010600040101010101" pitchFamily="2" charset="-122"/>
              </a:rPr>
              <a:t>实习鉴定表（表中含实习报告，要求</a:t>
            </a:r>
            <a:r>
              <a:rPr lang="en-US" altLang="zh-CN" sz="1200" dirty="0">
                <a:latin typeface="华文中宋" panose="02010600040101010101" pitchFamily="2" charset="-122"/>
                <a:ea typeface="华文中宋" panose="02010600040101010101" pitchFamily="2" charset="-122"/>
              </a:rPr>
              <a:t>3000</a:t>
            </a:r>
            <a:r>
              <a:rPr lang="zh-CN" altLang="zh-CN" sz="1200" dirty="0">
                <a:latin typeface="华文中宋" panose="02010600040101010101" pitchFamily="2" charset="-122"/>
                <a:ea typeface="华文中宋" panose="02010600040101010101" pitchFamily="2" charset="-122"/>
              </a:rPr>
              <a:t>字以上 ，建议手写）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华文中宋" panose="02010600040101010101" pitchFamily="2" charset="-122"/>
              <a:ea typeface="华文中宋" panose="02010600040101010101" pitchFamily="2" charset="-122"/>
              <a:sym typeface="微软雅黑" pitchFamily="34" charset="-122"/>
            </a:endParaRPr>
          </a:p>
        </p:txBody>
      </p:sp>
      <p:sp>
        <p:nvSpPr>
          <p:cNvPr id="74" name="TextBox 63"/>
          <p:cNvSpPr>
            <a:spLocks noChangeArrowheads="1"/>
          </p:cNvSpPr>
          <p:nvPr/>
        </p:nvSpPr>
        <p:spPr bwMode="auto">
          <a:xfrm>
            <a:off x="8368778" y="1710259"/>
            <a:ext cx="2846392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zh-CN" sz="1200" dirty="0">
                <a:latin typeface="华文中宋" panose="02010600040101010101" pitchFamily="2" charset="-122"/>
                <a:ea typeface="华文中宋" panose="02010600040101010101" pitchFamily="2" charset="-122"/>
              </a:rPr>
              <a:t>大四上选《实习》课：</a:t>
            </a:r>
            <a:r>
              <a:rPr lang="en-US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2022</a:t>
            </a:r>
            <a:r>
              <a:rPr lang="zh-CN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年</a:t>
            </a:r>
            <a:r>
              <a:rPr lang="en-US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12</a:t>
            </a:r>
            <a:r>
              <a:rPr lang="zh-CN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月</a:t>
            </a:r>
            <a:r>
              <a:rPr lang="en-US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26</a:t>
            </a:r>
            <a:r>
              <a:rPr lang="zh-CN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日</a:t>
            </a:r>
            <a:r>
              <a:rPr lang="en-US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-12</a:t>
            </a:r>
            <a:r>
              <a:rPr lang="zh-CN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月</a:t>
            </a:r>
            <a:r>
              <a:rPr lang="en-US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27</a:t>
            </a:r>
            <a:r>
              <a:rPr lang="zh-CN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日</a:t>
            </a:r>
            <a:r>
              <a:rPr lang="zh-CN" altLang="zh-CN" sz="12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1200" dirty="0">
                <a:latin typeface="华文中宋" panose="02010600040101010101" pitchFamily="2" charset="-122"/>
                <a:ea typeface="华文中宋" panose="02010600040101010101" pitchFamily="2" charset="-122"/>
              </a:rPr>
              <a:t>8:30-11:30</a:t>
            </a:r>
            <a:r>
              <a:rPr lang="zh-CN" altLang="zh-CN" sz="12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；</a:t>
            </a:r>
            <a:r>
              <a:rPr lang="en-US" altLang="zh-CN" sz="1200" dirty="0">
                <a:latin typeface="华文中宋" panose="02010600040101010101" pitchFamily="2" charset="-122"/>
                <a:ea typeface="华文中宋" panose="02010600040101010101" pitchFamily="2" charset="-122"/>
              </a:rPr>
              <a:t>13:30-17:00</a:t>
            </a:r>
            <a:r>
              <a:rPr lang="zh-CN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endParaRPr lang="en-US" altLang="zh-CN" sz="12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CN" sz="12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大</a:t>
            </a:r>
            <a:r>
              <a:rPr lang="zh-CN" altLang="zh-CN" sz="1200" dirty="0">
                <a:latin typeface="华文中宋" panose="02010600040101010101" pitchFamily="2" charset="-122"/>
                <a:ea typeface="华文中宋" panose="02010600040101010101" pitchFamily="2" charset="-122"/>
              </a:rPr>
              <a:t>四下选《实习》课：</a:t>
            </a:r>
            <a:r>
              <a:rPr lang="en-US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2023</a:t>
            </a:r>
            <a:r>
              <a:rPr lang="zh-CN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年</a:t>
            </a:r>
            <a:r>
              <a:rPr lang="en-US" altLang="zh-CN" sz="1200" dirty="0">
                <a:latin typeface="华文中宋" panose="02010600040101010101" pitchFamily="2" charset="-122"/>
                <a:ea typeface="华文中宋" panose="02010600040101010101" pitchFamily="2" charset="-122"/>
              </a:rPr>
              <a:t>6</a:t>
            </a:r>
            <a:r>
              <a:rPr lang="zh-CN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月</a:t>
            </a:r>
            <a:r>
              <a:rPr lang="en-US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12</a:t>
            </a:r>
            <a:r>
              <a:rPr lang="zh-CN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日</a:t>
            </a:r>
            <a:r>
              <a:rPr lang="en-US" altLang="zh-CN" sz="1200" dirty="0">
                <a:latin typeface="华文中宋" panose="02010600040101010101" pitchFamily="2" charset="-122"/>
                <a:ea typeface="华文中宋" panose="02010600040101010101" pitchFamily="2" charset="-122"/>
              </a:rPr>
              <a:t>-6</a:t>
            </a:r>
            <a:r>
              <a:rPr lang="zh-CN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月</a:t>
            </a:r>
            <a:r>
              <a:rPr lang="en-US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13</a:t>
            </a:r>
            <a:r>
              <a:rPr lang="zh-CN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日</a:t>
            </a:r>
            <a:r>
              <a:rPr lang="zh-CN" altLang="zh-CN" sz="12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1200" dirty="0">
                <a:latin typeface="华文中宋" panose="02010600040101010101" pitchFamily="2" charset="-122"/>
                <a:ea typeface="华文中宋" panose="02010600040101010101" pitchFamily="2" charset="-122"/>
              </a:rPr>
              <a:t>8:30-11:30</a:t>
            </a:r>
            <a:r>
              <a:rPr lang="zh-CN" altLang="zh-CN" sz="1200" dirty="0">
                <a:latin typeface="华文中宋" panose="02010600040101010101" pitchFamily="2" charset="-122"/>
                <a:ea typeface="华文中宋" panose="02010600040101010101" pitchFamily="2" charset="-122"/>
              </a:rPr>
              <a:t>；</a:t>
            </a:r>
            <a:r>
              <a:rPr lang="en-US" altLang="zh-CN" sz="1200" dirty="0">
                <a:latin typeface="华文中宋" panose="02010600040101010101" pitchFamily="2" charset="-122"/>
                <a:ea typeface="华文中宋" panose="02010600040101010101" pitchFamily="2" charset="-122"/>
              </a:rPr>
              <a:t>13:30-17:00</a:t>
            </a:r>
            <a:r>
              <a:rPr lang="zh-CN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endParaRPr lang="en-US" altLang="zh-CN" sz="12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CN" sz="1200" dirty="0" smtClean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zh-CN" sz="12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实习</a:t>
            </a:r>
            <a:r>
              <a:rPr lang="zh-CN" altLang="zh-CN" sz="1200" dirty="0">
                <a:latin typeface="华文中宋" panose="02010600040101010101" pitchFamily="2" charset="-122"/>
                <a:ea typeface="华文中宋" panose="02010600040101010101" pitchFamily="2" charset="-122"/>
              </a:rPr>
              <a:t>成果提交地点：凯原楼</a:t>
            </a:r>
            <a:r>
              <a:rPr lang="en-US" altLang="zh-CN" sz="1200" dirty="0">
                <a:latin typeface="华文中宋" panose="02010600040101010101" pitchFamily="2" charset="-122"/>
                <a:ea typeface="华文中宋" panose="02010600040101010101" pitchFamily="2" charset="-122"/>
              </a:rPr>
              <a:t>107</a:t>
            </a:r>
            <a:endParaRPr lang="zh-CN" altLang="zh-CN" sz="12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77" name="TextBox 68"/>
          <p:cNvSpPr>
            <a:spLocks noChangeArrowheads="1"/>
          </p:cNvSpPr>
          <p:nvPr/>
        </p:nvSpPr>
        <p:spPr bwMode="auto">
          <a:xfrm>
            <a:off x="7004051" y="1967871"/>
            <a:ext cx="747183" cy="65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2133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实习成果</a:t>
            </a:r>
            <a:endParaRPr lang="zh-CN" altLang="en-US" sz="2133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78" name="TextBox 70"/>
          <p:cNvSpPr>
            <a:spLocks noChangeArrowheads="1"/>
          </p:cNvSpPr>
          <p:nvPr/>
        </p:nvSpPr>
        <p:spPr bwMode="auto">
          <a:xfrm>
            <a:off x="4658785" y="4725888"/>
            <a:ext cx="749300" cy="65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2133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实习要求</a:t>
            </a:r>
            <a:endParaRPr lang="zh-CN" altLang="en-US" sz="2133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79" name="TextBox 72"/>
          <p:cNvSpPr>
            <a:spLocks noChangeArrowheads="1"/>
          </p:cNvSpPr>
          <p:nvPr/>
        </p:nvSpPr>
        <p:spPr bwMode="auto">
          <a:xfrm>
            <a:off x="9429751" y="4725888"/>
            <a:ext cx="749300" cy="65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2133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成果提交</a:t>
            </a:r>
            <a:endParaRPr lang="zh-CN" altLang="en-US" sz="2133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9691565" y="7077405"/>
            <a:ext cx="2527807" cy="379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867" dirty="0">
                <a:solidFill>
                  <a:srgbClr val="00AEEE"/>
                </a:solidFill>
                <a:latin typeface="微软雅黑" pitchFamily="34" charset="-122"/>
                <a:ea typeface="微软雅黑" pitchFamily="34" charset="-122"/>
              </a:rPr>
              <a:t>延迟符号</a:t>
            </a:r>
            <a:endParaRPr lang="nl-NL" altLang="zh-CN" sz="1867" dirty="0">
              <a:solidFill>
                <a:srgbClr val="00AEE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6" name="TextBox 70"/>
          <p:cNvSpPr>
            <a:spLocks noChangeArrowheads="1"/>
          </p:cNvSpPr>
          <p:nvPr/>
        </p:nvSpPr>
        <p:spPr bwMode="auto">
          <a:xfrm>
            <a:off x="2143854" y="1964640"/>
            <a:ext cx="749300" cy="65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zh-CN" altLang="en-US" sz="2133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实习定义</a:t>
            </a:r>
            <a:endParaRPr lang="zh-CN" altLang="en-US" sz="2133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0889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9" dur="3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14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7" dur="6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6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2" dur="6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6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30" dur="3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35" dur="3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8" dur="6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6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3" dur="6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6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8" dur="6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6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56" dur="3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61" dur="3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4" dur="6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6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9" dur="6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6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4" dur="6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6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8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3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82" dur="3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87" dur="3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0" dur="6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6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95" dur="6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6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00" dur="6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6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400"/>
                            </p:stCondLst>
                            <p:childTnLst>
                              <p:par>
                                <p:cTn id="10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6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6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11" dur="6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6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bldLvl="0" animBg="1" autoUpdateAnimBg="0"/>
      <p:bldP spid="55" grpId="0" bldLvl="0" animBg="1" autoUpdateAnimBg="0"/>
      <p:bldP spid="59" grpId="0" bldLvl="0" animBg="1" autoUpdateAnimBg="0"/>
      <p:bldP spid="60" grpId="0" bldLvl="0" animBg="1" autoUpdateAnimBg="0"/>
      <p:bldP spid="61" grpId="0" bldLvl="0" autoUpdateAnimBg="0"/>
      <p:bldP spid="63" grpId="0" bldLvl="0" autoUpdateAnimBg="0"/>
      <p:bldP spid="64" grpId="0" bldLvl="0" autoUpdateAnimBg="0"/>
      <p:bldP spid="65" grpId="0" bldLvl="0" autoUpdateAnimBg="0"/>
      <p:bldP spid="69" grpId="0" bldLvl="0" autoUpdateAnimBg="0"/>
      <p:bldP spid="70" grpId="0" bldLvl="0" autoUpdateAnimBg="0"/>
      <p:bldP spid="72" grpId="0" bldLvl="0" autoUpdateAnimBg="0"/>
      <p:bldP spid="74" grpId="0" bldLvl="0" autoUpdateAnimBg="0"/>
      <p:bldP spid="77" grpId="0" bldLvl="0" autoUpdateAnimBg="0"/>
      <p:bldP spid="78" grpId="0" bldLvl="0" autoUpdateAnimBg="0"/>
      <p:bldP spid="79" grpId="0" bldLvl="0" autoUpdateAnimBg="0"/>
      <p:bldP spid="39" grpId="0"/>
      <p:bldP spid="36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281934" y="2387870"/>
            <a:ext cx="8910066" cy="2087737"/>
            <a:chOff x="3281934" y="2387870"/>
            <a:chExt cx="8910066" cy="2087737"/>
          </a:xfrm>
        </p:grpSpPr>
        <p:sp>
          <p:nvSpPr>
            <p:cNvPr id="4" name="椭圆 3"/>
            <p:cNvSpPr/>
            <p:nvPr/>
          </p:nvSpPr>
          <p:spPr>
            <a:xfrm>
              <a:off x="3281934" y="2387870"/>
              <a:ext cx="2001012" cy="2082260"/>
            </a:xfrm>
            <a:prstGeom prst="ellipse">
              <a:avLst/>
            </a:prstGeom>
            <a:solidFill>
              <a:srgbClr val="3048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4251960" y="2397633"/>
              <a:ext cx="7940040" cy="2077974"/>
            </a:xfrm>
            <a:prstGeom prst="rect">
              <a:avLst/>
            </a:prstGeom>
            <a:solidFill>
              <a:srgbClr val="3048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9691565" y="7077405"/>
            <a:ext cx="2527807" cy="379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867" dirty="0">
                <a:solidFill>
                  <a:srgbClr val="00AEEE"/>
                </a:solidFill>
                <a:latin typeface="微软雅黑" pitchFamily="34" charset="-122"/>
                <a:ea typeface="微软雅黑" pitchFamily="34" charset="-122"/>
              </a:rPr>
              <a:t>延迟符号</a:t>
            </a:r>
            <a:endParaRPr lang="nl-NL" altLang="zh-CN" sz="1867" dirty="0">
              <a:solidFill>
                <a:srgbClr val="00AEE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3634976" y="2616696"/>
            <a:ext cx="1591349" cy="1591349"/>
            <a:chOff x="5735752" y="5029310"/>
            <a:chExt cx="720495" cy="720495"/>
          </a:xfrm>
        </p:grpSpPr>
        <p:sp>
          <p:nvSpPr>
            <p:cNvPr id="23" name="椭圆 22"/>
            <p:cNvSpPr/>
            <p:nvPr/>
          </p:nvSpPr>
          <p:spPr>
            <a:xfrm>
              <a:off x="5735752" y="5029310"/>
              <a:ext cx="720495" cy="720495"/>
            </a:xfrm>
            <a:prstGeom prst="ellipse">
              <a:avLst/>
            </a:prstGeom>
            <a:solidFill>
              <a:srgbClr val="4B6075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Freeform 27"/>
            <p:cNvSpPr>
              <a:spLocks noEditPoints="1"/>
            </p:cNvSpPr>
            <p:nvPr/>
          </p:nvSpPr>
          <p:spPr bwMode="auto">
            <a:xfrm>
              <a:off x="5850198" y="5182740"/>
              <a:ext cx="461688" cy="407822"/>
            </a:xfrm>
            <a:custGeom>
              <a:avLst/>
              <a:gdLst>
                <a:gd name="T0" fmla="*/ 284 w 683"/>
                <a:gd name="T1" fmla="*/ 381 h 601"/>
                <a:gd name="T2" fmla="*/ 595 w 683"/>
                <a:gd name="T3" fmla="*/ 392 h 601"/>
                <a:gd name="T4" fmla="*/ 589 w 683"/>
                <a:gd name="T5" fmla="*/ 359 h 601"/>
                <a:gd name="T6" fmla="*/ 285 w 683"/>
                <a:gd name="T7" fmla="*/ 371 h 601"/>
                <a:gd name="T8" fmla="*/ 589 w 683"/>
                <a:gd name="T9" fmla="*/ 359 h 601"/>
                <a:gd name="T10" fmla="*/ 282 w 683"/>
                <a:gd name="T11" fmla="*/ 338 h 601"/>
                <a:gd name="T12" fmla="*/ 591 w 683"/>
                <a:gd name="T13" fmla="*/ 349 h 601"/>
                <a:gd name="T14" fmla="*/ 269 w 683"/>
                <a:gd name="T15" fmla="*/ 324 h 601"/>
                <a:gd name="T16" fmla="*/ 607 w 683"/>
                <a:gd name="T17" fmla="*/ 408 h 601"/>
                <a:gd name="T18" fmla="*/ 261 w 683"/>
                <a:gd name="T19" fmla="*/ 432 h 601"/>
                <a:gd name="T20" fmla="*/ 242 w 683"/>
                <a:gd name="T21" fmla="*/ 316 h 601"/>
                <a:gd name="T22" fmla="*/ 607 w 683"/>
                <a:gd name="T23" fmla="*/ 300 h 601"/>
                <a:gd name="T24" fmla="*/ 269 w 683"/>
                <a:gd name="T25" fmla="*/ 324 h 601"/>
                <a:gd name="T26" fmla="*/ 345 w 683"/>
                <a:gd name="T27" fmla="*/ 39 h 601"/>
                <a:gd name="T28" fmla="*/ 335 w 683"/>
                <a:gd name="T29" fmla="*/ 3 h 601"/>
                <a:gd name="T30" fmla="*/ 350 w 683"/>
                <a:gd name="T31" fmla="*/ 1 h 601"/>
                <a:gd name="T32" fmla="*/ 411 w 683"/>
                <a:gd name="T33" fmla="*/ 39 h 601"/>
                <a:gd name="T34" fmla="*/ 367 w 683"/>
                <a:gd name="T35" fmla="*/ 56 h 601"/>
                <a:gd name="T36" fmla="*/ 366 w 683"/>
                <a:gd name="T37" fmla="*/ 105 h 601"/>
                <a:gd name="T38" fmla="*/ 353 w 683"/>
                <a:gd name="T39" fmla="*/ 218 h 601"/>
                <a:gd name="T40" fmla="*/ 380 w 683"/>
                <a:gd name="T41" fmla="*/ 107 h 601"/>
                <a:gd name="T42" fmla="*/ 486 w 683"/>
                <a:gd name="T43" fmla="*/ 87 h 601"/>
                <a:gd name="T44" fmla="*/ 441 w 683"/>
                <a:gd name="T45" fmla="*/ 285 h 601"/>
                <a:gd name="T46" fmla="*/ 406 w 683"/>
                <a:gd name="T47" fmla="*/ 285 h 601"/>
                <a:gd name="T48" fmla="*/ 361 w 683"/>
                <a:gd name="T49" fmla="*/ 87 h 601"/>
                <a:gd name="T50" fmla="*/ 430 w 683"/>
                <a:gd name="T51" fmla="*/ 30 h 601"/>
                <a:gd name="T52" fmla="*/ 429 w 683"/>
                <a:gd name="T53" fmla="*/ 88 h 601"/>
                <a:gd name="T54" fmla="*/ 237 w 683"/>
                <a:gd name="T55" fmla="*/ 540 h 601"/>
                <a:gd name="T56" fmla="*/ 637 w 683"/>
                <a:gd name="T57" fmla="*/ 553 h 601"/>
                <a:gd name="T58" fmla="*/ 237 w 683"/>
                <a:gd name="T59" fmla="*/ 540 h 601"/>
                <a:gd name="T60" fmla="*/ 634 w 683"/>
                <a:gd name="T61" fmla="*/ 515 h 601"/>
                <a:gd name="T62" fmla="*/ 239 w 683"/>
                <a:gd name="T63" fmla="*/ 528 h 601"/>
                <a:gd name="T64" fmla="*/ 231 w 683"/>
                <a:gd name="T65" fmla="*/ 491 h 601"/>
                <a:gd name="T66" fmla="*/ 635 w 683"/>
                <a:gd name="T67" fmla="*/ 504 h 601"/>
                <a:gd name="T68" fmla="*/ 231 w 683"/>
                <a:gd name="T69" fmla="*/ 491 h 601"/>
                <a:gd name="T70" fmla="*/ 652 w 683"/>
                <a:gd name="T71" fmla="*/ 570 h 601"/>
                <a:gd name="T72" fmla="*/ 219 w 683"/>
                <a:gd name="T73" fmla="*/ 598 h 601"/>
                <a:gd name="T74" fmla="*/ 683 w 683"/>
                <a:gd name="T75" fmla="*/ 580 h 601"/>
                <a:gd name="T76" fmla="*/ 662 w 683"/>
                <a:gd name="T77" fmla="*/ 447 h 601"/>
                <a:gd name="T78" fmla="*/ 219 w 683"/>
                <a:gd name="T79" fmla="*/ 475 h 601"/>
                <a:gd name="T80" fmla="*/ 223 w 683"/>
                <a:gd name="T81" fmla="*/ 189 h 601"/>
                <a:gd name="T82" fmla="*/ 103 w 683"/>
                <a:gd name="T83" fmla="*/ 549 h 601"/>
                <a:gd name="T84" fmla="*/ 223 w 683"/>
                <a:gd name="T85" fmla="*/ 189 h 601"/>
                <a:gd name="T86" fmla="*/ 72 w 683"/>
                <a:gd name="T87" fmla="*/ 534 h 601"/>
                <a:gd name="T88" fmla="*/ 213 w 683"/>
                <a:gd name="T89" fmla="*/ 187 h 601"/>
                <a:gd name="T90" fmla="*/ 183 w 683"/>
                <a:gd name="T91" fmla="*/ 168 h 601"/>
                <a:gd name="T92" fmla="*/ 62 w 683"/>
                <a:gd name="T93" fmla="*/ 531 h 601"/>
                <a:gd name="T94" fmla="*/ 183 w 683"/>
                <a:gd name="T95" fmla="*/ 168 h 601"/>
                <a:gd name="T96" fmla="*/ 114 w 683"/>
                <a:gd name="T97" fmla="*/ 568 h 601"/>
                <a:gd name="T98" fmla="*/ 280 w 683"/>
                <a:gd name="T99" fmla="*/ 192 h 601"/>
                <a:gd name="T100" fmla="*/ 112 w 683"/>
                <a:gd name="T101" fmla="*/ 597 h 601"/>
                <a:gd name="T102" fmla="*/ 4 w 683"/>
                <a:gd name="T103" fmla="*/ 536 h 601"/>
                <a:gd name="T104" fmla="*/ 173 w 683"/>
                <a:gd name="T105" fmla="*/ 152 h 6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83" h="601">
                  <a:moveTo>
                    <a:pt x="591" y="381"/>
                  </a:moveTo>
                  <a:lnTo>
                    <a:pt x="284" y="381"/>
                  </a:lnTo>
                  <a:cubicBezTo>
                    <a:pt x="284" y="385"/>
                    <a:pt x="283" y="389"/>
                    <a:pt x="282" y="392"/>
                  </a:cubicBezTo>
                  <a:lnTo>
                    <a:pt x="595" y="392"/>
                  </a:lnTo>
                  <a:cubicBezTo>
                    <a:pt x="593" y="389"/>
                    <a:pt x="592" y="385"/>
                    <a:pt x="591" y="381"/>
                  </a:cubicBezTo>
                  <a:close/>
                  <a:moveTo>
                    <a:pt x="589" y="359"/>
                  </a:moveTo>
                  <a:lnTo>
                    <a:pt x="285" y="359"/>
                  </a:lnTo>
                  <a:cubicBezTo>
                    <a:pt x="285" y="363"/>
                    <a:pt x="285" y="367"/>
                    <a:pt x="285" y="371"/>
                  </a:cubicBezTo>
                  <a:lnTo>
                    <a:pt x="589" y="371"/>
                  </a:lnTo>
                  <a:cubicBezTo>
                    <a:pt x="588" y="367"/>
                    <a:pt x="588" y="363"/>
                    <a:pt x="589" y="359"/>
                  </a:cubicBezTo>
                  <a:close/>
                  <a:moveTo>
                    <a:pt x="595" y="338"/>
                  </a:moveTo>
                  <a:lnTo>
                    <a:pt x="282" y="338"/>
                  </a:lnTo>
                  <a:cubicBezTo>
                    <a:pt x="283" y="342"/>
                    <a:pt x="284" y="345"/>
                    <a:pt x="284" y="349"/>
                  </a:cubicBezTo>
                  <a:lnTo>
                    <a:pt x="591" y="349"/>
                  </a:lnTo>
                  <a:cubicBezTo>
                    <a:pt x="592" y="345"/>
                    <a:pt x="593" y="341"/>
                    <a:pt x="595" y="338"/>
                  </a:cubicBezTo>
                  <a:close/>
                  <a:moveTo>
                    <a:pt x="269" y="324"/>
                  </a:moveTo>
                  <a:lnTo>
                    <a:pt x="269" y="408"/>
                  </a:lnTo>
                  <a:lnTo>
                    <a:pt x="607" y="408"/>
                  </a:lnTo>
                  <a:lnTo>
                    <a:pt x="607" y="432"/>
                  </a:lnTo>
                  <a:lnTo>
                    <a:pt x="261" y="432"/>
                  </a:lnTo>
                  <a:cubicBezTo>
                    <a:pt x="251" y="432"/>
                    <a:pt x="242" y="425"/>
                    <a:pt x="242" y="416"/>
                  </a:cubicBezTo>
                  <a:lnTo>
                    <a:pt x="242" y="316"/>
                  </a:lnTo>
                  <a:cubicBezTo>
                    <a:pt x="242" y="307"/>
                    <a:pt x="251" y="300"/>
                    <a:pt x="261" y="300"/>
                  </a:cubicBezTo>
                  <a:lnTo>
                    <a:pt x="607" y="300"/>
                  </a:lnTo>
                  <a:lnTo>
                    <a:pt x="607" y="324"/>
                  </a:lnTo>
                  <a:lnTo>
                    <a:pt x="269" y="324"/>
                  </a:lnTo>
                  <a:close/>
                  <a:moveTo>
                    <a:pt x="367" y="56"/>
                  </a:moveTo>
                  <a:cubicBezTo>
                    <a:pt x="354" y="55"/>
                    <a:pt x="348" y="48"/>
                    <a:pt x="345" y="39"/>
                  </a:cubicBezTo>
                  <a:cubicBezTo>
                    <a:pt x="342" y="31"/>
                    <a:pt x="343" y="26"/>
                    <a:pt x="343" y="18"/>
                  </a:cubicBezTo>
                  <a:cubicBezTo>
                    <a:pt x="342" y="8"/>
                    <a:pt x="336" y="5"/>
                    <a:pt x="335" y="3"/>
                  </a:cubicBezTo>
                  <a:cubicBezTo>
                    <a:pt x="335" y="2"/>
                    <a:pt x="337" y="1"/>
                    <a:pt x="341" y="1"/>
                  </a:cubicBezTo>
                  <a:cubicBezTo>
                    <a:pt x="344" y="1"/>
                    <a:pt x="347" y="0"/>
                    <a:pt x="350" y="1"/>
                  </a:cubicBezTo>
                  <a:cubicBezTo>
                    <a:pt x="356" y="1"/>
                    <a:pt x="365" y="2"/>
                    <a:pt x="366" y="2"/>
                  </a:cubicBezTo>
                  <a:cubicBezTo>
                    <a:pt x="385" y="6"/>
                    <a:pt x="409" y="16"/>
                    <a:pt x="411" y="39"/>
                  </a:cubicBezTo>
                  <a:cubicBezTo>
                    <a:pt x="413" y="49"/>
                    <a:pt x="412" y="61"/>
                    <a:pt x="402" y="65"/>
                  </a:cubicBezTo>
                  <a:cubicBezTo>
                    <a:pt x="395" y="55"/>
                    <a:pt x="378" y="57"/>
                    <a:pt x="367" y="56"/>
                  </a:cubicBezTo>
                  <a:close/>
                  <a:moveTo>
                    <a:pt x="394" y="102"/>
                  </a:moveTo>
                  <a:cubicBezTo>
                    <a:pt x="385" y="99"/>
                    <a:pt x="378" y="99"/>
                    <a:pt x="366" y="105"/>
                  </a:cubicBezTo>
                  <a:cubicBezTo>
                    <a:pt x="342" y="116"/>
                    <a:pt x="331" y="144"/>
                    <a:pt x="333" y="169"/>
                  </a:cubicBezTo>
                  <a:cubicBezTo>
                    <a:pt x="334" y="186"/>
                    <a:pt x="341" y="205"/>
                    <a:pt x="353" y="218"/>
                  </a:cubicBezTo>
                  <a:cubicBezTo>
                    <a:pt x="349" y="207"/>
                    <a:pt x="346" y="195"/>
                    <a:pt x="345" y="184"/>
                  </a:cubicBezTo>
                  <a:cubicBezTo>
                    <a:pt x="343" y="154"/>
                    <a:pt x="354" y="121"/>
                    <a:pt x="380" y="107"/>
                  </a:cubicBezTo>
                  <a:cubicBezTo>
                    <a:pt x="385" y="105"/>
                    <a:pt x="390" y="103"/>
                    <a:pt x="394" y="102"/>
                  </a:cubicBezTo>
                  <a:close/>
                  <a:moveTo>
                    <a:pt x="486" y="87"/>
                  </a:moveTo>
                  <a:cubicBezTo>
                    <a:pt x="519" y="102"/>
                    <a:pt x="539" y="139"/>
                    <a:pt x="537" y="182"/>
                  </a:cubicBezTo>
                  <a:cubicBezTo>
                    <a:pt x="533" y="239"/>
                    <a:pt x="490" y="285"/>
                    <a:pt x="441" y="285"/>
                  </a:cubicBezTo>
                  <a:cubicBezTo>
                    <a:pt x="435" y="285"/>
                    <a:pt x="429" y="280"/>
                    <a:pt x="424" y="278"/>
                  </a:cubicBezTo>
                  <a:cubicBezTo>
                    <a:pt x="418" y="280"/>
                    <a:pt x="412" y="285"/>
                    <a:pt x="406" y="285"/>
                  </a:cubicBezTo>
                  <a:cubicBezTo>
                    <a:pt x="357" y="285"/>
                    <a:pt x="315" y="239"/>
                    <a:pt x="311" y="182"/>
                  </a:cubicBezTo>
                  <a:cubicBezTo>
                    <a:pt x="308" y="139"/>
                    <a:pt x="329" y="102"/>
                    <a:pt x="361" y="87"/>
                  </a:cubicBezTo>
                  <a:cubicBezTo>
                    <a:pt x="385" y="75"/>
                    <a:pt x="397" y="79"/>
                    <a:pt x="417" y="88"/>
                  </a:cubicBezTo>
                  <a:cubicBezTo>
                    <a:pt x="415" y="72"/>
                    <a:pt x="414" y="48"/>
                    <a:pt x="430" y="30"/>
                  </a:cubicBezTo>
                  <a:cubicBezTo>
                    <a:pt x="434" y="28"/>
                    <a:pt x="443" y="32"/>
                    <a:pt x="443" y="40"/>
                  </a:cubicBezTo>
                  <a:cubicBezTo>
                    <a:pt x="430" y="55"/>
                    <a:pt x="429" y="76"/>
                    <a:pt x="429" y="88"/>
                  </a:cubicBezTo>
                  <a:cubicBezTo>
                    <a:pt x="450" y="79"/>
                    <a:pt x="462" y="75"/>
                    <a:pt x="486" y="87"/>
                  </a:cubicBezTo>
                  <a:close/>
                  <a:moveTo>
                    <a:pt x="237" y="540"/>
                  </a:moveTo>
                  <a:lnTo>
                    <a:pt x="635" y="540"/>
                  </a:lnTo>
                  <a:cubicBezTo>
                    <a:pt x="635" y="544"/>
                    <a:pt x="636" y="549"/>
                    <a:pt x="637" y="553"/>
                  </a:cubicBezTo>
                  <a:lnTo>
                    <a:pt x="231" y="553"/>
                  </a:lnTo>
                  <a:cubicBezTo>
                    <a:pt x="234" y="549"/>
                    <a:pt x="236" y="545"/>
                    <a:pt x="237" y="540"/>
                  </a:cubicBezTo>
                  <a:close/>
                  <a:moveTo>
                    <a:pt x="239" y="515"/>
                  </a:moveTo>
                  <a:lnTo>
                    <a:pt x="634" y="515"/>
                  </a:lnTo>
                  <a:cubicBezTo>
                    <a:pt x="634" y="520"/>
                    <a:pt x="634" y="524"/>
                    <a:pt x="634" y="528"/>
                  </a:cubicBezTo>
                  <a:lnTo>
                    <a:pt x="239" y="528"/>
                  </a:lnTo>
                  <a:cubicBezTo>
                    <a:pt x="240" y="524"/>
                    <a:pt x="240" y="520"/>
                    <a:pt x="239" y="515"/>
                  </a:cubicBezTo>
                  <a:close/>
                  <a:moveTo>
                    <a:pt x="231" y="491"/>
                  </a:moveTo>
                  <a:lnTo>
                    <a:pt x="637" y="491"/>
                  </a:lnTo>
                  <a:cubicBezTo>
                    <a:pt x="636" y="495"/>
                    <a:pt x="635" y="499"/>
                    <a:pt x="635" y="504"/>
                  </a:cubicBezTo>
                  <a:lnTo>
                    <a:pt x="237" y="504"/>
                  </a:lnTo>
                  <a:cubicBezTo>
                    <a:pt x="236" y="499"/>
                    <a:pt x="234" y="495"/>
                    <a:pt x="231" y="491"/>
                  </a:cubicBezTo>
                  <a:close/>
                  <a:moveTo>
                    <a:pt x="652" y="475"/>
                  </a:moveTo>
                  <a:lnTo>
                    <a:pt x="652" y="570"/>
                  </a:lnTo>
                  <a:lnTo>
                    <a:pt x="219" y="570"/>
                  </a:lnTo>
                  <a:lnTo>
                    <a:pt x="219" y="598"/>
                  </a:lnTo>
                  <a:lnTo>
                    <a:pt x="662" y="598"/>
                  </a:lnTo>
                  <a:cubicBezTo>
                    <a:pt x="674" y="598"/>
                    <a:pt x="683" y="590"/>
                    <a:pt x="683" y="580"/>
                  </a:cubicBezTo>
                  <a:lnTo>
                    <a:pt x="683" y="465"/>
                  </a:lnTo>
                  <a:cubicBezTo>
                    <a:pt x="683" y="455"/>
                    <a:pt x="674" y="447"/>
                    <a:pt x="662" y="447"/>
                  </a:cubicBezTo>
                  <a:lnTo>
                    <a:pt x="219" y="447"/>
                  </a:lnTo>
                  <a:lnTo>
                    <a:pt x="219" y="475"/>
                  </a:lnTo>
                  <a:lnTo>
                    <a:pt x="652" y="475"/>
                  </a:lnTo>
                  <a:close/>
                  <a:moveTo>
                    <a:pt x="223" y="189"/>
                  </a:moveTo>
                  <a:lnTo>
                    <a:pt x="93" y="543"/>
                  </a:lnTo>
                  <a:cubicBezTo>
                    <a:pt x="97" y="545"/>
                    <a:pt x="100" y="547"/>
                    <a:pt x="103" y="549"/>
                  </a:cubicBezTo>
                  <a:lnTo>
                    <a:pt x="236" y="188"/>
                  </a:lnTo>
                  <a:cubicBezTo>
                    <a:pt x="232" y="189"/>
                    <a:pt x="228" y="189"/>
                    <a:pt x="223" y="189"/>
                  </a:cubicBezTo>
                  <a:close/>
                  <a:moveTo>
                    <a:pt x="201" y="183"/>
                  </a:moveTo>
                  <a:lnTo>
                    <a:pt x="72" y="534"/>
                  </a:lnTo>
                  <a:cubicBezTo>
                    <a:pt x="76" y="535"/>
                    <a:pt x="79" y="537"/>
                    <a:pt x="83" y="538"/>
                  </a:cubicBezTo>
                  <a:lnTo>
                    <a:pt x="213" y="187"/>
                  </a:lnTo>
                  <a:cubicBezTo>
                    <a:pt x="209" y="186"/>
                    <a:pt x="205" y="185"/>
                    <a:pt x="201" y="183"/>
                  </a:cubicBezTo>
                  <a:close/>
                  <a:moveTo>
                    <a:pt x="183" y="168"/>
                  </a:moveTo>
                  <a:lnTo>
                    <a:pt x="50" y="529"/>
                  </a:lnTo>
                  <a:cubicBezTo>
                    <a:pt x="53" y="530"/>
                    <a:pt x="57" y="531"/>
                    <a:pt x="62" y="531"/>
                  </a:cubicBezTo>
                  <a:lnTo>
                    <a:pt x="192" y="177"/>
                  </a:lnTo>
                  <a:cubicBezTo>
                    <a:pt x="189" y="175"/>
                    <a:pt x="185" y="172"/>
                    <a:pt x="183" y="168"/>
                  </a:cubicBezTo>
                  <a:close/>
                  <a:moveTo>
                    <a:pt x="31" y="537"/>
                  </a:moveTo>
                  <a:lnTo>
                    <a:pt x="114" y="568"/>
                  </a:lnTo>
                  <a:lnTo>
                    <a:pt x="256" y="183"/>
                  </a:lnTo>
                  <a:lnTo>
                    <a:pt x="280" y="192"/>
                  </a:lnTo>
                  <a:lnTo>
                    <a:pt x="135" y="585"/>
                  </a:lnTo>
                  <a:cubicBezTo>
                    <a:pt x="131" y="595"/>
                    <a:pt x="121" y="601"/>
                    <a:pt x="112" y="597"/>
                  </a:cubicBezTo>
                  <a:lnTo>
                    <a:pt x="13" y="561"/>
                  </a:lnTo>
                  <a:cubicBezTo>
                    <a:pt x="4" y="558"/>
                    <a:pt x="0" y="547"/>
                    <a:pt x="4" y="536"/>
                  </a:cubicBezTo>
                  <a:lnTo>
                    <a:pt x="149" y="144"/>
                  </a:lnTo>
                  <a:lnTo>
                    <a:pt x="173" y="152"/>
                  </a:lnTo>
                  <a:lnTo>
                    <a:pt x="31" y="5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00" tIns="45700" rIns="91400" bIns="4570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</p:grpSp>
      <p:sp>
        <p:nvSpPr>
          <p:cNvPr id="25" name="TextBox 31"/>
          <p:cNvSpPr txBox="1"/>
          <p:nvPr/>
        </p:nvSpPr>
        <p:spPr>
          <a:xfrm>
            <a:off x="5834987" y="3136612"/>
            <a:ext cx="2014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毕业论文</a:t>
            </a:r>
            <a:endParaRPr lang="zh-CN" altLang="en-US" sz="3200" b="1" dirty="0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51823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6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6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6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42"/>
          <p:cNvSpPr>
            <a:spLocks/>
          </p:cNvSpPr>
          <p:nvPr/>
        </p:nvSpPr>
        <p:spPr bwMode="auto">
          <a:xfrm>
            <a:off x="2431169" y="1914123"/>
            <a:ext cx="2938300" cy="670437"/>
          </a:xfrm>
          <a:custGeom>
            <a:avLst/>
            <a:gdLst>
              <a:gd name="T0" fmla="*/ 0 w 4673"/>
              <a:gd name="T1" fmla="*/ 739775 h 1547"/>
              <a:gd name="T2" fmla="*/ 0 w 4673"/>
              <a:gd name="T3" fmla="*/ 0 h 1547"/>
              <a:gd name="T4" fmla="*/ 3246437 w 4673"/>
              <a:gd name="T5" fmla="*/ 0 h 15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673" h="1547">
                <a:moveTo>
                  <a:pt x="0" y="1547"/>
                </a:moveTo>
                <a:lnTo>
                  <a:pt x="0" y="0"/>
                </a:lnTo>
                <a:lnTo>
                  <a:pt x="4673" y="0"/>
                </a:lnTo>
              </a:path>
            </a:pathLst>
          </a:custGeom>
          <a:noFill/>
          <a:ln w="9" cap="flat" cmpd="sng">
            <a:solidFill>
              <a:srgbClr val="7F7F7F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779" tIns="41389" rIns="82779" bIns="41389"/>
          <a:lstStyle/>
          <a:p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Freeform 42"/>
          <p:cNvSpPr>
            <a:spLocks/>
          </p:cNvSpPr>
          <p:nvPr/>
        </p:nvSpPr>
        <p:spPr bwMode="auto">
          <a:xfrm flipH="1">
            <a:off x="6763158" y="1914123"/>
            <a:ext cx="2938300" cy="670437"/>
          </a:xfrm>
          <a:custGeom>
            <a:avLst/>
            <a:gdLst>
              <a:gd name="T0" fmla="*/ 0 w 4673"/>
              <a:gd name="T1" fmla="*/ 739775 h 1547"/>
              <a:gd name="T2" fmla="*/ 0 w 4673"/>
              <a:gd name="T3" fmla="*/ 0 h 1547"/>
              <a:gd name="T4" fmla="*/ 3246438 w 4673"/>
              <a:gd name="T5" fmla="*/ 0 h 15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673" h="1547">
                <a:moveTo>
                  <a:pt x="0" y="1547"/>
                </a:moveTo>
                <a:lnTo>
                  <a:pt x="0" y="0"/>
                </a:lnTo>
                <a:lnTo>
                  <a:pt x="4673" y="0"/>
                </a:lnTo>
              </a:path>
            </a:pathLst>
          </a:custGeom>
          <a:noFill/>
          <a:ln w="9" cap="flat" cmpd="sng">
            <a:solidFill>
              <a:srgbClr val="7F7F7F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779" tIns="41389" rIns="82779" bIns="41389"/>
          <a:lstStyle/>
          <a:p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Freeform 42"/>
          <p:cNvSpPr>
            <a:spLocks/>
          </p:cNvSpPr>
          <p:nvPr/>
        </p:nvSpPr>
        <p:spPr bwMode="auto">
          <a:xfrm flipV="1">
            <a:off x="2431169" y="4933967"/>
            <a:ext cx="2938300" cy="668997"/>
          </a:xfrm>
          <a:custGeom>
            <a:avLst/>
            <a:gdLst>
              <a:gd name="T0" fmla="*/ 0 w 4673"/>
              <a:gd name="T1" fmla="*/ 738187 h 1547"/>
              <a:gd name="T2" fmla="*/ 0 w 4673"/>
              <a:gd name="T3" fmla="*/ 0 h 1547"/>
              <a:gd name="T4" fmla="*/ 3246437 w 4673"/>
              <a:gd name="T5" fmla="*/ 0 h 15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673" h="1547">
                <a:moveTo>
                  <a:pt x="0" y="1547"/>
                </a:moveTo>
                <a:lnTo>
                  <a:pt x="0" y="0"/>
                </a:lnTo>
                <a:lnTo>
                  <a:pt x="4673" y="0"/>
                </a:lnTo>
              </a:path>
            </a:pathLst>
          </a:custGeom>
          <a:noFill/>
          <a:ln w="9" cap="flat" cmpd="sng">
            <a:solidFill>
              <a:srgbClr val="7F7F7F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779" tIns="41389" rIns="82779" bIns="41389"/>
          <a:lstStyle/>
          <a:p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Freeform 42"/>
          <p:cNvSpPr>
            <a:spLocks/>
          </p:cNvSpPr>
          <p:nvPr/>
        </p:nvSpPr>
        <p:spPr bwMode="auto">
          <a:xfrm flipH="1" flipV="1">
            <a:off x="6763158" y="4933967"/>
            <a:ext cx="2938300" cy="668997"/>
          </a:xfrm>
          <a:custGeom>
            <a:avLst/>
            <a:gdLst>
              <a:gd name="T0" fmla="*/ 0 w 4673"/>
              <a:gd name="T1" fmla="*/ 738187 h 1547"/>
              <a:gd name="T2" fmla="*/ 0 w 4673"/>
              <a:gd name="T3" fmla="*/ 0 h 1547"/>
              <a:gd name="T4" fmla="*/ 3246438 w 4673"/>
              <a:gd name="T5" fmla="*/ 0 h 15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673" h="1547">
                <a:moveTo>
                  <a:pt x="0" y="1547"/>
                </a:moveTo>
                <a:lnTo>
                  <a:pt x="0" y="0"/>
                </a:lnTo>
                <a:lnTo>
                  <a:pt x="4673" y="0"/>
                </a:lnTo>
              </a:path>
            </a:pathLst>
          </a:custGeom>
          <a:noFill/>
          <a:ln w="9" cap="flat" cmpd="sng">
            <a:solidFill>
              <a:srgbClr val="7F7F7F"/>
            </a:solidFill>
            <a:prstDash val="dash"/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779" tIns="41389" rIns="82779" bIns="41389"/>
          <a:lstStyle/>
          <a:p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2"/>
          <p:cNvSpPr>
            <a:spLocks noChangeArrowheads="1"/>
          </p:cNvSpPr>
          <p:nvPr/>
        </p:nvSpPr>
        <p:spPr bwMode="auto">
          <a:xfrm>
            <a:off x="0" y="3302475"/>
            <a:ext cx="12192000" cy="10430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82779" tIns="41389" rIns="82779" bIns="41389"/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35" name="TextBox 33"/>
          <p:cNvSpPr txBox="1">
            <a:spLocks noChangeArrowheads="1"/>
          </p:cNvSpPr>
          <p:nvPr/>
        </p:nvSpPr>
        <p:spPr bwMode="auto">
          <a:xfrm>
            <a:off x="5268300" y="3628245"/>
            <a:ext cx="1532933" cy="494020"/>
          </a:xfrm>
          <a:prstGeom prst="rect">
            <a:avLst/>
          </a:prstGeom>
          <a:noFill/>
          <a:ln>
            <a:noFill/>
          </a:ln>
        </p:spPr>
        <p:txBody>
          <a:bodyPr wrap="none" lIns="82779" tIns="41389" rIns="82779" bIns="41389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667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</a:rPr>
              <a:t>毕业论文</a:t>
            </a:r>
            <a:endParaRPr lang="zh-CN" altLang="en-US" sz="2667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</a:endParaRPr>
          </a:p>
        </p:txBody>
      </p:sp>
      <p:grpSp>
        <p:nvGrpSpPr>
          <p:cNvPr id="36" name="组合 34"/>
          <p:cNvGrpSpPr>
            <a:grpSpLocks/>
          </p:cNvGrpSpPr>
          <p:nvPr/>
        </p:nvGrpSpPr>
        <p:grpSpPr bwMode="auto">
          <a:xfrm>
            <a:off x="1923970" y="2519820"/>
            <a:ext cx="1044569" cy="1047377"/>
            <a:chOff x="0" y="0"/>
            <a:chExt cx="1154113" cy="1155699"/>
          </a:xfrm>
          <a:solidFill>
            <a:schemeClr val="bg1">
              <a:lumMod val="65000"/>
            </a:schemeClr>
          </a:solidFill>
        </p:grpSpPr>
        <p:sp>
          <p:nvSpPr>
            <p:cNvPr id="37" name="Oval 30"/>
            <p:cNvSpPr>
              <a:spLocks noChangeArrowheads="1"/>
            </p:cNvSpPr>
            <p:nvPr/>
          </p:nvSpPr>
          <p:spPr bwMode="auto">
            <a:xfrm>
              <a:off x="0" y="0"/>
              <a:ext cx="1154113" cy="1155699"/>
            </a:xfrm>
            <a:prstGeom prst="ellipse">
              <a:avLst/>
            </a:prstGeom>
            <a:solidFill>
              <a:schemeClr val="accent1"/>
            </a:solidFill>
            <a:ln w="63500">
              <a:solidFill>
                <a:schemeClr val="bg1"/>
              </a:solidFill>
              <a:round/>
              <a:headEnd/>
              <a:tailEnd/>
            </a:ln>
            <a:effectLst>
              <a:outerShdw blurRad="101600" dist="38100" dir="8100000" algn="tr" rotWithShape="0">
                <a:prstClr val="black">
                  <a:alpha val="40000"/>
                </a:prstClr>
              </a:outerShdw>
            </a:effectLst>
            <a:extLst/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itchFamily="34" charset="0"/>
                  <a:ea typeface="微软雅黑" pitchFamily="34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itchFamily="34" charset="0"/>
                  <a:ea typeface="仿宋_GB2312" pitchFamily="1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60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8" name="Freeform 34"/>
            <p:cNvSpPr>
              <a:spLocks noEditPoints="1"/>
            </p:cNvSpPr>
            <p:nvPr/>
          </p:nvSpPr>
          <p:spPr bwMode="auto">
            <a:xfrm>
              <a:off x="266700" y="128587"/>
              <a:ext cx="638175" cy="868362"/>
            </a:xfrm>
            <a:custGeom>
              <a:avLst/>
              <a:gdLst>
                <a:gd name="T0" fmla="*/ 128715 w 709"/>
                <a:gd name="T1" fmla="*/ 322149 h 965"/>
                <a:gd name="T2" fmla="*/ 196223 w 709"/>
                <a:gd name="T3" fmla="*/ 480524 h 965"/>
                <a:gd name="T4" fmla="*/ 251130 w 709"/>
                <a:gd name="T5" fmla="*/ 607403 h 965"/>
                <a:gd name="T6" fmla="*/ 374444 w 709"/>
                <a:gd name="T7" fmla="*/ 611003 h 965"/>
                <a:gd name="T8" fmla="*/ 401447 w 709"/>
                <a:gd name="T9" fmla="*/ 560611 h 965"/>
                <a:gd name="T10" fmla="*/ 469855 w 709"/>
                <a:gd name="T11" fmla="*/ 432831 h 965"/>
                <a:gd name="T12" fmla="*/ 319538 w 709"/>
                <a:gd name="T13" fmla="*/ 132279 h 965"/>
                <a:gd name="T14" fmla="*/ 264631 w 709"/>
                <a:gd name="T15" fmla="*/ 650597 h 965"/>
                <a:gd name="T16" fmla="*/ 201724 w 709"/>
                <a:gd name="T17" fmla="*/ 578608 h 965"/>
                <a:gd name="T18" fmla="*/ 135916 w 709"/>
                <a:gd name="T19" fmla="*/ 455328 h 965"/>
                <a:gd name="T20" fmla="*/ 319538 w 709"/>
                <a:gd name="T21" fmla="*/ 91785 h 965"/>
                <a:gd name="T22" fmla="*/ 503159 w 709"/>
                <a:gd name="T23" fmla="*/ 455328 h 965"/>
                <a:gd name="T24" fmla="*/ 436551 w 709"/>
                <a:gd name="T25" fmla="*/ 578608 h 965"/>
                <a:gd name="T26" fmla="*/ 374444 w 709"/>
                <a:gd name="T27" fmla="*/ 650597 h 965"/>
                <a:gd name="T28" fmla="*/ 228627 w 709"/>
                <a:gd name="T29" fmla="*/ 778376 h 965"/>
                <a:gd name="T30" fmla="*/ 383445 w 709"/>
                <a:gd name="T31" fmla="*/ 807172 h 965"/>
                <a:gd name="T32" fmla="*/ 383445 w 709"/>
                <a:gd name="T33" fmla="*/ 748681 h 965"/>
                <a:gd name="T34" fmla="*/ 246629 w 709"/>
                <a:gd name="T35" fmla="*/ 796373 h 965"/>
                <a:gd name="T36" fmla="*/ 395146 w 709"/>
                <a:gd name="T37" fmla="*/ 796373 h 965"/>
                <a:gd name="T38" fmla="*/ 413149 w 709"/>
                <a:gd name="T39" fmla="*/ 778376 h 965"/>
                <a:gd name="T40" fmla="*/ 228627 w 709"/>
                <a:gd name="T41" fmla="*/ 685691 h 965"/>
                <a:gd name="T42" fmla="*/ 413149 w 709"/>
                <a:gd name="T43" fmla="*/ 778376 h 965"/>
                <a:gd name="T44" fmla="*/ 411348 w 709"/>
                <a:gd name="T45" fmla="*/ 362642 h 965"/>
                <a:gd name="T46" fmla="*/ 349241 w 709"/>
                <a:gd name="T47" fmla="*/ 424733 h 965"/>
                <a:gd name="T48" fmla="*/ 288934 w 709"/>
                <a:gd name="T49" fmla="*/ 424733 h 965"/>
                <a:gd name="T50" fmla="*/ 226827 w 709"/>
                <a:gd name="T51" fmla="*/ 362642 h 965"/>
                <a:gd name="T52" fmla="*/ 226827 w 709"/>
                <a:gd name="T53" fmla="*/ 302352 h 965"/>
                <a:gd name="T54" fmla="*/ 288934 w 709"/>
                <a:gd name="T55" fmla="*/ 239362 h 965"/>
                <a:gd name="T56" fmla="*/ 349241 w 709"/>
                <a:gd name="T57" fmla="*/ 239362 h 965"/>
                <a:gd name="T58" fmla="*/ 411348 w 709"/>
                <a:gd name="T59" fmla="*/ 302352 h 965"/>
                <a:gd name="T60" fmla="*/ 612972 w 709"/>
                <a:gd name="T61" fmla="*/ 293353 h 965"/>
                <a:gd name="T62" fmla="*/ 580568 w 709"/>
                <a:gd name="T63" fmla="*/ 322149 h 965"/>
                <a:gd name="T64" fmla="*/ 612972 w 709"/>
                <a:gd name="T65" fmla="*/ 341046 h 965"/>
                <a:gd name="T66" fmla="*/ 612972 w 709"/>
                <a:gd name="T67" fmla="*/ 293353 h 965"/>
                <a:gd name="T68" fmla="*/ 542764 w 709"/>
                <a:gd name="T69" fmla="*/ 127780 h 965"/>
                <a:gd name="T70" fmla="*/ 509460 w 709"/>
                <a:gd name="T71" fmla="*/ 94485 h 965"/>
                <a:gd name="T72" fmla="*/ 518461 w 709"/>
                <a:gd name="T73" fmla="*/ 152976 h 965"/>
                <a:gd name="T74" fmla="*/ 342040 w 709"/>
                <a:gd name="T75" fmla="*/ 61190 h 965"/>
                <a:gd name="T76" fmla="*/ 318637 w 709"/>
                <a:gd name="T77" fmla="*/ 0 h 965"/>
                <a:gd name="T78" fmla="*/ 294335 w 709"/>
                <a:gd name="T79" fmla="*/ 61190 h 965"/>
                <a:gd name="T80" fmla="*/ 117014 w 709"/>
                <a:gd name="T81" fmla="*/ 155675 h 965"/>
                <a:gd name="T82" fmla="*/ 127815 w 709"/>
                <a:gd name="T83" fmla="*/ 98084 h 965"/>
                <a:gd name="T84" fmla="*/ 93611 w 709"/>
                <a:gd name="T85" fmla="*/ 132279 h 965"/>
                <a:gd name="T86" fmla="*/ 57607 w 709"/>
                <a:gd name="T87" fmla="*/ 322149 h 965"/>
                <a:gd name="T88" fmla="*/ 25203 w 709"/>
                <a:gd name="T89" fmla="*/ 293353 h 965"/>
                <a:gd name="T90" fmla="*/ 25203 w 709"/>
                <a:gd name="T91" fmla="*/ 341046 h 965"/>
                <a:gd name="T92" fmla="*/ 57607 w 709"/>
                <a:gd name="T93" fmla="*/ 322149 h 965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709" h="965">
                  <a:moveTo>
                    <a:pt x="355" y="147"/>
                  </a:moveTo>
                  <a:cubicBezTo>
                    <a:pt x="238" y="147"/>
                    <a:pt x="143" y="241"/>
                    <a:pt x="143" y="358"/>
                  </a:cubicBezTo>
                  <a:cubicBezTo>
                    <a:pt x="143" y="414"/>
                    <a:pt x="187" y="481"/>
                    <a:pt x="188" y="481"/>
                  </a:cubicBezTo>
                  <a:cubicBezTo>
                    <a:pt x="197" y="496"/>
                    <a:pt x="210" y="519"/>
                    <a:pt x="218" y="534"/>
                  </a:cubicBezTo>
                  <a:lnTo>
                    <a:pt x="264" y="623"/>
                  </a:lnTo>
                  <a:cubicBezTo>
                    <a:pt x="272" y="639"/>
                    <a:pt x="279" y="662"/>
                    <a:pt x="279" y="675"/>
                  </a:cubicBezTo>
                  <a:cubicBezTo>
                    <a:pt x="279" y="675"/>
                    <a:pt x="284" y="679"/>
                    <a:pt x="294" y="679"/>
                  </a:cubicBezTo>
                  <a:lnTo>
                    <a:pt x="416" y="679"/>
                  </a:lnTo>
                  <a:cubicBezTo>
                    <a:pt x="425" y="679"/>
                    <a:pt x="430" y="675"/>
                    <a:pt x="431" y="674"/>
                  </a:cubicBezTo>
                  <a:cubicBezTo>
                    <a:pt x="430" y="662"/>
                    <a:pt x="437" y="639"/>
                    <a:pt x="446" y="623"/>
                  </a:cubicBezTo>
                  <a:lnTo>
                    <a:pt x="491" y="534"/>
                  </a:lnTo>
                  <a:cubicBezTo>
                    <a:pt x="499" y="519"/>
                    <a:pt x="513" y="495"/>
                    <a:pt x="522" y="481"/>
                  </a:cubicBezTo>
                  <a:cubicBezTo>
                    <a:pt x="537" y="458"/>
                    <a:pt x="566" y="402"/>
                    <a:pt x="566" y="358"/>
                  </a:cubicBezTo>
                  <a:cubicBezTo>
                    <a:pt x="566" y="241"/>
                    <a:pt x="471" y="147"/>
                    <a:pt x="355" y="147"/>
                  </a:cubicBezTo>
                  <a:close/>
                  <a:moveTo>
                    <a:pt x="416" y="723"/>
                  </a:moveTo>
                  <a:lnTo>
                    <a:pt x="294" y="723"/>
                  </a:lnTo>
                  <a:cubicBezTo>
                    <a:pt x="261" y="723"/>
                    <a:pt x="235" y="702"/>
                    <a:pt x="235" y="675"/>
                  </a:cubicBezTo>
                  <a:cubicBezTo>
                    <a:pt x="235" y="671"/>
                    <a:pt x="231" y="656"/>
                    <a:pt x="224" y="643"/>
                  </a:cubicBezTo>
                  <a:lnTo>
                    <a:pt x="179" y="554"/>
                  </a:lnTo>
                  <a:cubicBezTo>
                    <a:pt x="172" y="540"/>
                    <a:pt x="159" y="519"/>
                    <a:pt x="151" y="506"/>
                  </a:cubicBezTo>
                  <a:cubicBezTo>
                    <a:pt x="145" y="498"/>
                    <a:pt x="99" y="425"/>
                    <a:pt x="99" y="358"/>
                  </a:cubicBezTo>
                  <a:cubicBezTo>
                    <a:pt x="99" y="217"/>
                    <a:pt x="214" y="102"/>
                    <a:pt x="355" y="102"/>
                  </a:cubicBezTo>
                  <a:cubicBezTo>
                    <a:pt x="495" y="102"/>
                    <a:pt x="610" y="217"/>
                    <a:pt x="610" y="358"/>
                  </a:cubicBezTo>
                  <a:cubicBezTo>
                    <a:pt x="610" y="425"/>
                    <a:pt x="564" y="498"/>
                    <a:pt x="559" y="506"/>
                  </a:cubicBezTo>
                  <a:cubicBezTo>
                    <a:pt x="550" y="518"/>
                    <a:pt x="537" y="541"/>
                    <a:pt x="530" y="554"/>
                  </a:cubicBezTo>
                  <a:lnTo>
                    <a:pt x="485" y="643"/>
                  </a:lnTo>
                  <a:cubicBezTo>
                    <a:pt x="478" y="656"/>
                    <a:pt x="475" y="671"/>
                    <a:pt x="475" y="675"/>
                  </a:cubicBezTo>
                  <a:cubicBezTo>
                    <a:pt x="475" y="702"/>
                    <a:pt x="449" y="723"/>
                    <a:pt x="416" y="723"/>
                  </a:cubicBezTo>
                  <a:close/>
                  <a:moveTo>
                    <a:pt x="287" y="832"/>
                  </a:moveTo>
                  <a:cubicBezTo>
                    <a:pt x="269" y="832"/>
                    <a:pt x="254" y="846"/>
                    <a:pt x="254" y="865"/>
                  </a:cubicBezTo>
                  <a:cubicBezTo>
                    <a:pt x="254" y="883"/>
                    <a:pt x="269" y="897"/>
                    <a:pt x="287" y="897"/>
                  </a:cubicBezTo>
                  <a:lnTo>
                    <a:pt x="426" y="897"/>
                  </a:lnTo>
                  <a:cubicBezTo>
                    <a:pt x="444" y="897"/>
                    <a:pt x="459" y="883"/>
                    <a:pt x="459" y="865"/>
                  </a:cubicBezTo>
                  <a:cubicBezTo>
                    <a:pt x="459" y="846"/>
                    <a:pt x="444" y="832"/>
                    <a:pt x="426" y="832"/>
                  </a:cubicBezTo>
                  <a:lnTo>
                    <a:pt x="287" y="832"/>
                  </a:lnTo>
                  <a:close/>
                  <a:moveTo>
                    <a:pt x="274" y="885"/>
                  </a:moveTo>
                  <a:cubicBezTo>
                    <a:pt x="276" y="929"/>
                    <a:pt x="312" y="965"/>
                    <a:pt x="356" y="965"/>
                  </a:cubicBezTo>
                  <a:cubicBezTo>
                    <a:pt x="401" y="965"/>
                    <a:pt x="437" y="929"/>
                    <a:pt x="439" y="885"/>
                  </a:cubicBezTo>
                  <a:lnTo>
                    <a:pt x="274" y="885"/>
                  </a:lnTo>
                  <a:close/>
                  <a:moveTo>
                    <a:pt x="459" y="865"/>
                  </a:moveTo>
                  <a:lnTo>
                    <a:pt x="254" y="865"/>
                  </a:lnTo>
                  <a:lnTo>
                    <a:pt x="254" y="762"/>
                  </a:lnTo>
                  <a:lnTo>
                    <a:pt x="459" y="762"/>
                  </a:lnTo>
                  <a:lnTo>
                    <a:pt x="459" y="865"/>
                  </a:lnTo>
                  <a:close/>
                  <a:moveTo>
                    <a:pt x="491" y="369"/>
                  </a:moveTo>
                  <a:cubicBezTo>
                    <a:pt x="491" y="388"/>
                    <a:pt x="476" y="403"/>
                    <a:pt x="457" y="403"/>
                  </a:cubicBezTo>
                  <a:lnTo>
                    <a:pt x="388" y="403"/>
                  </a:lnTo>
                  <a:lnTo>
                    <a:pt x="388" y="472"/>
                  </a:lnTo>
                  <a:cubicBezTo>
                    <a:pt x="388" y="491"/>
                    <a:pt x="373" y="506"/>
                    <a:pt x="355" y="506"/>
                  </a:cubicBezTo>
                  <a:cubicBezTo>
                    <a:pt x="336" y="506"/>
                    <a:pt x="321" y="491"/>
                    <a:pt x="321" y="472"/>
                  </a:cubicBezTo>
                  <a:lnTo>
                    <a:pt x="321" y="403"/>
                  </a:lnTo>
                  <a:lnTo>
                    <a:pt x="252" y="403"/>
                  </a:lnTo>
                  <a:cubicBezTo>
                    <a:pt x="233" y="403"/>
                    <a:pt x="218" y="388"/>
                    <a:pt x="218" y="369"/>
                  </a:cubicBezTo>
                  <a:cubicBezTo>
                    <a:pt x="218" y="351"/>
                    <a:pt x="233" y="336"/>
                    <a:pt x="252" y="336"/>
                  </a:cubicBezTo>
                  <a:lnTo>
                    <a:pt x="321" y="336"/>
                  </a:lnTo>
                  <a:lnTo>
                    <a:pt x="321" y="266"/>
                  </a:lnTo>
                  <a:cubicBezTo>
                    <a:pt x="321" y="248"/>
                    <a:pt x="336" y="233"/>
                    <a:pt x="355" y="233"/>
                  </a:cubicBezTo>
                  <a:cubicBezTo>
                    <a:pt x="373" y="233"/>
                    <a:pt x="388" y="248"/>
                    <a:pt x="388" y="266"/>
                  </a:cubicBezTo>
                  <a:lnTo>
                    <a:pt x="388" y="336"/>
                  </a:lnTo>
                  <a:lnTo>
                    <a:pt x="457" y="336"/>
                  </a:lnTo>
                  <a:cubicBezTo>
                    <a:pt x="476" y="336"/>
                    <a:pt x="491" y="351"/>
                    <a:pt x="491" y="369"/>
                  </a:cubicBezTo>
                  <a:close/>
                  <a:moveTo>
                    <a:pt x="681" y="326"/>
                  </a:moveTo>
                  <a:lnTo>
                    <a:pt x="643" y="326"/>
                  </a:lnTo>
                  <a:cubicBezTo>
                    <a:pt x="644" y="336"/>
                    <a:pt x="645" y="347"/>
                    <a:pt x="645" y="358"/>
                  </a:cubicBezTo>
                  <a:cubicBezTo>
                    <a:pt x="645" y="365"/>
                    <a:pt x="644" y="372"/>
                    <a:pt x="643" y="379"/>
                  </a:cubicBezTo>
                  <a:lnTo>
                    <a:pt x="681" y="379"/>
                  </a:lnTo>
                  <a:cubicBezTo>
                    <a:pt x="696" y="379"/>
                    <a:pt x="709" y="367"/>
                    <a:pt x="709" y="352"/>
                  </a:cubicBezTo>
                  <a:cubicBezTo>
                    <a:pt x="709" y="338"/>
                    <a:pt x="696" y="326"/>
                    <a:pt x="681" y="326"/>
                  </a:cubicBezTo>
                  <a:close/>
                  <a:moveTo>
                    <a:pt x="576" y="170"/>
                  </a:moveTo>
                  <a:lnTo>
                    <a:pt x="603" y="142"/>
                  </a:lnTo>
                  <a:cubicBezTo>
                    <a:pt x="614" y="131"/>
                    <a:pt x="614" y="114"/>
                    <a:pt x="604" y="104"/>
                  </a:cubicBezTo>
                  <a:cubicBezTo>
                    <a:pt x="594" y="94"/>
                    <a:pt x="577" y="94"/>
                    <a:pt x="566" y="105"/>
                  </a:cubicBezTo>
                  <a:lnTo>
                    <a:pt x="538" y="132"/>
                  </a:lnTo>
                  <a:cubicBezTo>
                    <a:pt x="552" y="144"/>
                    <a:pt x="564" y="156"/>
                    <a:pt x="576" y="170"/>
                  </a:cubicBezTo>
                  <a:close/>
                  <a:moveTo>
                    <a:pt x="354" y="67"/>
                  </a:moveTo>
                  <a:cubicBezTo>
                    <a:pt x="363" y="67"/>
                    <a:pt x="372" y="68"/>
                    <a:pt x="380" y="68"/>
                  </a:cubicBezTo>
                  <a:lnTo>
                    <a:pt x="380" y="27"/>
                  </a:lnTo>
                  <a:cubicBezTo>
                    <a:pt x="380" y="12"/>
                    <a:pt x="368" y="0"/>
                    <a:pt x="354" y="0"/>
                  </a:cubicBezTo>
                  <a:cubicBezTo>
                    <a:pt x="339" y="0"/>
                    <a:pt x="327" y="12"/>
                    <a:pt x="327" y="27"/>
                  </a:cubicBezTo>
                  <a:lnTo>
                    <a:pt x="327" y="68"/>
                  </a:lnTo>
                  <a:cubicBezTo>
                    <a:pt x="336" y="68"/>
                    <a:pt x="345" y="67"/>
                    <a:pt x="354" y="67"/>
                  </a:cubicBezTo>
                  <a:close/>
                  <a:moveTo>
                    <a:pt x="130" y="173"/>
                  </a:moveTo>
                  <a:cubicBezTo>
                    <a:pt x="142" y="159"/>
                    <a:pt x="154" y="147"/>
                    <a:pt x="168" y="135"/>
                  </a:cubicBezTo>
                  <a:lnTo>
                    <a:pt x="142" y="109"/>
                  </a:lnTo>
                  <a:cubicBezTo>
                    <a:pt x="131" y="99"/>
                    <a:pt x="114" y="98"/>
                    <a:pt x="104" y="109"/>
                  </a:cubicBezTo>
                  <a:cubicBezTo>
                    <a:pt x="93" y="119"/>
                    <a:pt x="94" y="136"/>
                    <a:pt x="104" y="147"/>
                  </a:cubicBezTo>
                  <a:lnTo>
                    <a:pt x="130" y="173"/>
                  </a:lnTo>
                  <a:close/>
                  <a:moveTo>
                    <a:pt x="64" y="358"/>
                  </a:moveTo>
                  <a:cubicBezTo>
                    <a:pt x="64" y="347"/>
                    <a:pt x="64" y="336"/>
                    <a:pt x="66" y="326"/>
                  </a:cubicBezTo>
                  <a:lnTo>
                    <a:pt x="28" y="326"/>
                  </a:lnTo>
                  <a:cubicBezTo>
                    <a:pt x="13" y="326"/>
                    <a:pt x="0" y="338"/>
                    <a:pt x="0" y="352"/>
                  </a:cubicBezTo>
                  <a:cubicBezTo>
                    <a:pt x="0" y="367"/>
                    <a:pt x="13" y="379"/>
                    <a:pt x="28" y="379"/>
                  </a:cubicBezTo>
                  <a:lnTo>
                    <a:pt x="65" y="379"/>
                  </a:lnTo>
                  <a:cubicBezTo>
                    <a:pt x="64" y="372"/>
                    <a:pt x="64" y="365"/>
                    <a:pt x="64" y="3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9" name="组合 37"/>
          <p:cNvGrpSpPr>
            <a:grpSpLocks/>
          </p:cNvGrpSpPr>
          <p:nvPr/>
        </p:nvGrpSpPr>
        <p:grpSpPr bwMode="auto">
          <a:xfrm>
            <a:off x="1946960" y="3947016"/>
            <a:ext cx="1044569" cy="1047377"/>
            <a:chOff x="0" y="0"/>
            <a:chExt cx="1154113" cy="1155698"/>
          </a:xfrm>
          <a:solidFill>
            <a:schemeClr val="bg1">
              <a:lumMod val="65000"/>
            </a:schemeClr>
          </a:solidFill>
        </p:grpSpPr>
        <p:sp>
          <p:nvSpPr>
            <p:cNvPr id="40" name="Oval 31"/>
            <p:cNvSpPr>
              <a:spLocks noChangeArrowheads="1"/>
            </p:cNvSpPr>
            <p:nvPr/>
          </p:nvSpPr>
          <p:spPr bwMode="auto">
            <a:xfrm>
              <a:off x="0" y="0"/>
              <a:ext cx="1154113" cy="1155699"/>
            </a:xfrm>
            <a:prstGeom prst="ellipse">
              <a:avLst/>
            </a:prstGeom>
            <a:solidFill>
              <a:schemeClr val="accent2"/>
            </a:solidFill>
            <a:ln w="63500">
              <a:solidFill>
                <a:schemeClr val="bg1"/>
              </a:solidFill>
              <a:round/>
              <a:headEnd/>
              <a:tailEnd/>
            </a:ln>
            <a:effectLst>
              <a:outerShdw blurRad="101600" dist="38100" dir="8100000" algn="tr" rotWithShape="0">
                <a:prstClr val="black">
                  <a:alpha val="40000"/>
                </a:prstClr>
              </a:outerShdw>
            </a:effectLst>
            <a:extLst/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itchFamily="34" charset="0"/>
                  <a:ea typeface="微软雅黑" pitchFamily="34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itchFamily="34" charset="0"/>
                  <a:ea typeface="仿宋_GB2312" pitchFamily="1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60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1" name="Freeform 35"/>
            <p:cNvSpPr>
              <a:spLocks noEditPoints="1"/>
            </p:cNvSpPr>
            <p:nvPr/>
          </p:nvSpPr>
          <p:spPr bwMode="auto">
            <a:xfrm>
              <a:off x="269875" y="169862"/>
              <a:ext cx="563563" cy="766762"/>
            </a:xfrm>
            <a:custGeom>
              <a:avLst/>
              <a:gdLst>
                <a:gd name="T0" fmla="*/ 73939 w 625"/>
                <a:gd name="T1" fmla="*/ 124194 h 852"/>
                <a:gd name="T2" fmla="*/ 62217 w 625"/>
                <a:gd name="T3" fmla="*/ 766762 h 852"/>
                <a:gd name="T4" fmla="*/ 563563 w 625"/>
                <a:gd name="T5" fmla="*/ 188091 h 852"/>
                <a:gd name="T6" fmla="*/ 520281 w 625"/>
                <a:gd name="T7" fmla="*/ 201790 h 852"/>
                <a:gd name="T8" fmla="*/ 64021 w 625"/>
                <a:gd name="T9" fmla="*/ 722664 h 852"/>
                <a:gd name="T10" fmla="*/ 243459 w 625"/>
                <a:gd name="T11" fmla="*/ 81896 h 852"/>
                <a:gd name="T12" fmla="*/ 320104 w 625"/>
                <a:gd name="T13" fmla="*/ 81896 h 852"/>
                <a:gd name="T14" fmla="*/ 280429 w 625"/>
                <a:gd name="T15" fmla="*/ 122394 h 852"/>
                <a:gd name="T16" fmla="*/ 196571 w 625"/>
                <a:gd name="T17" fmla="*/ 83696 h 852"/>
                <a:gd name="T18" fmla="*/ 103696 w 625"/>
                <a:gd name="T19" fmla="*/ 194390 h 852"/>
                <a:gd name="T20" fmla="*/ 459867 w 625"/>
                <a:gd name="T21" fmla="*/ 194390 h 852"/>
                <a:gd name="T22" fmla="*/ 366992 w 625"/>
                <a:gd name="T23" fmla="*/ 83696 h 852"/>
                <a:gd name="T24" fmla="*/ 196571 w 625"/>
                <a:gd name="T25" fmla="*/ 83696 h 852"/>
                <a:gd name="T26" fmla="*/ 199276 w 625"/>
                <a:gd name="T27" fmla="*/ 582271 h 852"/>
                <a:gd name="T28" fmla="*/ 136157 w 625"/>
                <a:gd name="T29" fmla="*/ 600270 h 852"/>
                <a:gd name="T30" fmla="*/ 122631 w 625"/>
                <a:gd name="T31" fmla="*/ 613770 h 852"/>
                <a:gd name="T32" fmla="*/ 199276 w 625"/>
                <a:gd name="T33" fmla="*/ 619169 h 852"/>
                <a:gd name="T34" fmla="*/ 119025 w 625"/>
                <a:gd name="T35" fmla="*/ 658767 h 852"/>
                <a:gd name="T36" fmla="*/ 218212 w 625"/>
                <a:gd name="T37" fmla="*/ 610170 h 852"/>
                <a:gd name="T38" fmla="*/ 218212 w 625"/>
                <a:gd name="T39" fmla="*/ 578671 h 852"/>
                <a:gd name="T40" fmla="*/ 99187 w 625"/>
                <a:gd name="T41" fmla="*/ 584971 h 852"/>
                <a:gd name="T42" fmla="*/ 192964 w 625"/>
                <a:gd name="T43" fmla="*/ 683966 h 852"/>
                <a:gd name="T44" fmla="*/ 192964 w 625"/>
                <a:gd name="T45" fmla="*/ 301485 h 852"/>
                <a:gd name="T46" fmla="*/ 136157 w 625"/>
                <a:gd name="T47" fmla="*/ 318584 h 852"/>
                <a:gd name="T48" fmla="*/ 155994 w 625"/>
                <a:gd name="T49" fmla="*/ 368982 h 852"/>
                <a:gd name="T50" fmla="*/ 119025 w 625"/>
                <a:gd name="T51" fmla="*/ 382481 h 852"/>
                <a:gd name="T52" fmla="*/ 192964 w 625"/>
                <a:gd name="T53" fmla="*/ 281686 h 852"/>
                <a:gd name="T54" fmla="*/ 99187 w 625"/>
                <a:gd name="T55" fmla="*/ 380681 h 852"/>
                <a:gd name="T56" fmla="*/ 217310 w 625"/>
                <a:gd name="T57" fmla="*/ 323084 h 852"/>
                <a:gd name="T58" fmla="*/ 216408 w 625"/>
                <a:gd name="T59" fmla="*/ 296985 h 852"/>
                <a:gd name="T60" fmla="*/ 199276 w 625"/>
                <a:gd name="T61" fmla="*/ 452678 h 852"/>
                <a:gd name="T62" fmla="*/ 122631 w 625"/>
                <a:gd name="T63" fmla="*/ 471577 h 852"/>
                <a:gd name="T64" fmla="*/ 199276 w 625"/>
                <a:gd name="T65" fmla="*/ 522874 h 852"/>
                <a:gd name="T66" fmla="*/ 218212 w 625"/>
                <a:gd name="T67" fmla="*/ 438278 h 852"/>
                <a:gd name="T68" fmla="*/ 99187 w 625"/>
                <a:gd name="T69" fmla="*/ 442778 h 852"/>
                <a:gd name="T70" fmla="*/ 199276 w 625"/>
                <a:gd name="T71" fmla="*/ 541773 h 852"/>
                <a:gd name="T72" fmla="*/ 260592 w 625"/>
                <a:gd name="T73" fmla="*/ 418479 h 852"/>
                <a:gd name="T74" fmla="*/ 294856 w 625"/>
                <a:gd name="T75" fmla="*/ 650668 h 852"/>
                <a:gd name="T76" fmla="*/ 452654 w 625"/>
                <a:gd name="T77" fmla="*/ 602070 h 852"/>
                <a:gd name="T78" fmla="*/ 288544 w 625"/>
                <a:gd name="T79" fmla="*/ 644368 h 852"/>
                <a:gd name="T80" fmla="*/ 452654 w 625"/>
                <a:gd name="T81" fmla="*/ 456277 h 852"/>
                <a:gd name="T82" fmla="*/ 288544 w 625"/>
                <a:gd name="T83" fmla="*/ 368982 h 852"/>
                <a:gd name="T84" fmla="*/ 288544 w 625"/>
                <a:gd name="T85" fmla="*/ 316784 h 85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25" h="852">
                  <a:moveTo>
                    <a:pt x="48" y="224"/>
                  </a:moveTo>
                  <a:cubicBezTo>
                    <a:pt x="48" y="200"/>
                    <a:pt x="59" y="188"/>
                    <a:pt x="82" y="188"/>
                  </a:cubicBezTo>
                  <a:lnTo>
                    <a:pt x="82" y="138"/>
                  </a:lnTo>
                  <a:cubicBezTo>
                    <a:pt x="39" y="139"/>
                    <a:pt x="0" y="167"/>
                    <a:pt x="0" y="209"/>
                  </a:cubicBezTo>
                  <a:lnTo>
                    <a:pt x="0" y="783"/>
                  </a:lnTo>
                  <a:cubicBezTo>
                    <a:pt x="0" y="818"/>
                    <a:pt x="34" y="852"/>
                    <a:pt x="69" y="852"/>
                  </a:cubicBezTo>
                  <a:lnTo>
                    <a:pt x="556" y="852"/>
                  </a:lnTo>
                  <a:cubicBezTo>
                    <a:pt x="591" y="852"/>
                    <a:pt x="625" y="818"/>
                    <a:pt x="625" y="783"/>
                  </a:cubicBezTo>
                  <a:lnTo>
                    <a:pt x="625" y="209"/>
                  </a:lnTo>
                  <a:cubicBezTo>
                    <a:pt x="625" y="167"/>
                    <a:pt x="586" y="139"/>
                    <a:pt x="543" y="138"/>
                  </a:cubicBezTo>
                  <a:lnTo>
                    <a:pt x="543" y="188"/>
                  </a:lnTo>
                  <a:cubicBezTo>
                    <a:pt x="566" y="188"/>
                    <a:pt x="577" y="200"/>
                    <a:pt x="577" y="224"/>
                  </a:cubicBezTo>
                  <a:lnTo>
                    <a:pt x="577" y="768"/>
                  </a:lnTo>
                  <a:cubicBezTo>
                    <a:pt x="577" y="785"/>
                    <a:pt x="570" y="803"/>
                    <a:pt x="554" y="803"/>
                  </a:cubicBezTo>
                  <a:lnTo>
                    <a:pt x="71" y="803"/>
                  </a:lnTo>
                  <a:cubicBezTo>
                    <a:pt x="53" y="803"/>
                    <a:pt x="48" y="783"/>
                    <a:pt x="48" y="764"/>
                  </a:cubicBezTo>
                  <a:lnTo>
                    <a:pt x="48" y="224"/>
                  </a:lnTo>
                  <a:close/>
                  <a:moveTo>
                    <a:pt x="270" y="91"/>
                  </a:moveTo>
                  <a:cubicBezTo>
                    <a:pt x="270" y="71"/>
                    <a:pt x="289" y="52"/>
                    <a:pt x="309" y="52"/>
                  </a:cubicBezTo>
                  <a:lnTo>
                    <a:pt x="316" y="52"/>
                  </a:lnTo>
                  <a:cubicBezTo>
                    <a:pt x="336" y="52"/>
                    <a:pt x="355" y="71"/>
                    <a:pt x="355" y="91"/>
                  </a:cubicBezTo>
                  <a:lnTo>
                    <a:pt x="355" y="95"/>
                  </a:lnTo>
                  <a:cubicBezTo>
                    <a:pt x="355" y="117"/>
                    <a:pt x="336" y="136"/>
                    <a:pt x="314" y="136"/>
                  </a:cubicBezTo>
                  <a:lnTo>
                    <a:pt x="311" y="136"/>
                  </a:lnTo>
                  <a:cubicBezTo>
                    <a:pt x="289" y="136"/>
                    <a:pt x="270" y="117"/>
                    <a:pt x="270" y="95"/>
                  </a:cubicBezTo>
                  <a:lnTo>
                    <a:pt x="270" y="91"/>
                  </a:lnTo>
                  <a:close/>
                  <a:moveTo>
                    <a:pt x="218" y="93"/>
                  </a:moveTo>
                  <a:lnTo>
                    <a:pt x="149" y="93"/>
                  </a:lnTo>
                  <a:cubicBezTo>
                    <a:pt x="126" y="93"/>
                    <a:pt x="115" y="104"/>
                    <a:pt x="115" y="127"/>
                  </a:cubicBezTo>
                  <a:lnTo>
                    <a:pt x="115" y="216"/>
                  </a:lnTo>
                  <a:cubicBezTo>
                    <a:pt x="115" y="231"/>
                    <a:pt x="124" y="246"/>
                    <a:pt x="138" y="246"/>
                  </a:cubicBezTo>
                  <a:lnTo>
                    <a:pt x="487" y="246"/>
                  </a:lnTo>
                  <a:cubicBezTo>
                    <a:pt x="501" y="246"/>
                    <a:pt x="510" y="231"/>
                    <a:pt x="510" y="216"/>
                  </a:cubicBezTo>
                  <a:lnTo>
                    <a:pt x="510" y="127"/>
                  </a:lnTo>
                  <a:cubicBezTo>
                    <a:pt x="510" y="104"/>
                    <a:pt x="499" y="93"/>
                    <a:pt x="476" y="93"/>
                  </a:cubicBezTo>
                  <a:lnTo>
                    <a:pt x="407" y="93"/>
                  </a:lnTo>
                  <a:cubicBezTo>
                    <a:pt x="407" y="45"/>
                    <a:pt x="366" y="0"/>
                    <a:pt x="320" y="0"/>
                  </a:cubicBezTo>
                  <a:lnTo>
                    <a:pt x="305" y="0"/>
                  </a:lnTo>
                  <a:cubicBezTo>
                    <a:pt x="259" y="0"/>
                    <a:pt x="218" y="45"/>
                    <a:pt x="218" y="93"/>
                  </a:cubicBezTo>
                  <a:close/>
                  <a:moveTo>
                    <a:pt x="132" y="654"/>
                  </a:moveTo>
                  <a:cubicBezTo>
                    <a:pt x="132" y="649"/>
                    <a:pt x="133" y="647"/>
                    <a:pt x="138" y="647"/>
                  </a:cubicBezTo>
                  <a:lnTo>
                    <a:pt x="221" y="647"/>
                  </a:lnTo>
                  <a:lnTo>
                    <a:pt x="221" y="654"/>
                  </a:lnTo>
                  <a:cubicBezTo>
                    <a:pt x="221" y="661"/>
                    <a:pt x="186" y="680"/>
                    <a:pt x="180" y="684"/>
                  </a:cubicBezTo>
                  <a:cubicBezTo>
                    <a:pt x="174" y="679"/>
                    <a:pt x="161" y="667"/>
                    <a:pt x="151" y="667"/>
                  </a:cubicBezTo>
                  <a:lnTo>
                    <a:pt x="149" y="667"/>
                  </a:lnTo>
                  <a:cubicBezTo>
                    <a:pt x="144" y="667"/>
                    <a:pt x="136" y="675"/>
                    <a:pt x="136" y="680"/>
                  </a:cubicBezTo>
                  <a:lnTo>
                    <a:pt x="136" y="682"/>
                  </a:lnTo>
                  <a:cubicBezTo>
                    <a:pt x="136" y="688"/>
                    <a:pt x="167" y="721"/>
                    <a:pt x="173" y="721"/>
                  </a:cubicBezTo>
                  <a:lnTo>
                    <a:pt x="175" y="721"/>
                  </a:lnTo>
                  <a:cubicBezTo>
                    <a:pt x="180" y="721"/>
                    <a:pt x="214" y="693"/>
                    <a:pt x="221" y="688"/>
                  </a:cubicBezTo>
                  <a:cubicBezTo>
                    <a:pt x="221" y="700"/>
                    <a:pt x="225" y="738"/>
                    <a:pt x="214" y="738"/>
                  </a:cubicBezTo>
                  <a:lnTo>
                    <a:pt x="138" y="738"/>
                  </a:lnTo>
                  <a:cubicBezTo>
                    <a:pt x="133" y="738"/>
                    <a:pt x="132" y="737"/>
                    <a:pt x="132" y="732"/>
                  </a:cubicBezTo>
                  <a:lnTo>
                    <a:pt x="132" y="654"/>
                  </a:lnTo>
                  <a:close/>
                  <a:moveTo>
                    <a:pt x="214" y="760"/>
                  </a:moveTo>
                  <a:cubicBezTo>
                    <a:pt x="255" y="760"/>
                    <a:pt x="240" y="715"/>
                    <a:pt x="242" y="678"/>
                  </a:cubicBezTo>
                  <a:cubicBezTo>
                    <a:pt x="243" y="658"/>
                    <a:pt x="292" y="642"/>
                    <a:pt x="296" y="624"/>
                  </a:cubicBezTo>
                  <a:lnTo>
                    <a:pt x="290" y="624"/>
                  </a:lnTo>
                  <a:cubicBezTo>
                    <a:pt x="275" y="624"/>
                    <a:pt x="253" y="637"/>
                    <a:pt x="242" y="643"/>
                  </a:cubicBezTo>
                  <a:cubicBezTo>
                    <a:pt x="237" y="635"/>
                    <a:pt x="232" y="626"/>
                    <a:pt x="218" y="626"/>
                  </a:cubicBezTo>
                  <a:lnTo>
                    <a:pt x="134" y="626"/>
                  </a:lnTo>
                  <a:cubicBezTo>
                    <a:pt x="122" y="626"/>
                    <a:pt x="110" y="637"/>
                    <a:pt x="110" y="650"/>
                  </a:cubicBezTo>
                  <a:lnTo>
                    <a:pt x="110" y="736"/>
                  </a:lnTo>
                  <a:cubicBezTo>
                    <a:pt x="110" y="750"/>
                    <a:pt x="123" y="760"/>
                    <a:pt x="138" y="760"/>
                  </a:cubicBezTo>
                  <a:lnTo>
                    <a:pt x="214" y="760"/>
                  </a:lnTo>
                  <a:close/>
                  <a:moveTo>
                    <a:pt x="132" y="341"/>
                  </a:moveTo>
                  <a:cubicBezTo>
                    <a:pt x="132" y="336"/>
                    <a:pt x="133" y="335"/>
                    <a:pt x="138" y="335"/>
                  </a:cubicBezTo>
                  <a:lnTo>
                    <a:pt x="214" y="335"/>
                  </a:lnTo>
                  <a:cubicBezTo>
                    <a:pt x="219" y="335"/>
                    <a:pt x="221" y="336"/>
                    <a:pt x="221" y="341"/>
                  </a:cubicBezTo>
                  <a:cubicBezTo>
                    <a:pt x="221" y="346"/>
                    <a:pt x="184" y="371"/>
                    <a:pt x="180" y="371"/>
                  </a:cubicBezTo>
                  <a:cubicBezTo>
                    <a:pt x="175" y="371"/>
                    <a:pt x="164" y="354"/>
                    <a:pt x="151" y="354"/>
                  </a:cubicBezTo>
                  <a:cubicBezTo>
                    <a:pt x="145" y="354"/>
                    <a:pt x="136" y="361"/>
                    <a:pt x="136" y="367"/>
                  </a:cubicBezTo>
                  <a:lnTo>
                    <a:pt x="136" y="369"/>
                  </a:lnTo>
                  <a:cubicBezTo>
                    <a:pt x="136" y="378"/>
                    <a:pt x="166" y="406"/>
                    <a:pt x="173" y="410"/>
                  </a:cubicBezTo>
                  <a:lnTo>
                    <a:pt x="221" y="376"/>
                  </a:lnTo>
                  <a:lnTo>
                    <a:pt x="221" y="425"/>
                  </a:lnTo>
                  <a:lnTo>
                    <a:pt x="132" y="425"/>
                  </a:lnTo>
                  <a:lnTo>
                    <a:pt x="132" y="341"/>
                  </a:lnTo>
                  <a:close/>
                  <a:moveTo>
                    <a:pt x="240" y="330"/>
                  </a:moveTo>
                  <a:cubicBezTo>
                    <a:pt x="237" y="319"/>
                    <a:pt x="228" y="313"/>
                    <a:pt x="214" y="313"/>
                  </a:cubicBezTo>
                  <a:lnTo>
                    <a:pt x="138" y="313"/>
                  </a:lnTo>
                  <a:cubicBezTo>
                    <a:pt x="123" y="313"/>
                    <a:pt x="110" y="322"/>
                    <a:pt x="110" y="337"/>
                  </a:cubicBezTo>
                  <a:lnTo>
                    <a:pt x="110" y="423"/>
                  </a:lnTo>
                  <a:cubicBezTo>
                    <a:pt x="110" y="436"/>
                    <a:pt x="122" y="447"/>
                    <a:pt x="134" y="447"/>
                  </a:cubicBezTo>
                  <a:lnTo>
                    <a:pt x="218" y="447"/>
                  </a:lnTo>
                  <a:cubicBezTo>
                    <a:pt x="252" y="447"/>
                    <a:pt x="242" y="393"/>
                    <a:pt x="241" y="359"/>
                  </a:cubicBezTo>
                  <a:lnTo>
                    <a:pt x="296" y="313"/>
                  </a:lnTo>
                  <a:cubicBezTo>
                    <a:pt x="296" y="313"/>
                    <a:pt x="292" y="311"/>
                    <a:pt x="292" y="311"/>
                  </a:cubicBezTo>
                  <a:cubicBezTo>
                    <a:pt x="271" y="311"/>
                    <a:pt x="253" y="329"/>
                    <a:pt x="240" y="330"/>
                  </a:cubicBezTo>
                  <a:close/>
                  <a:moveTo>
                    <a:pt x="132" y="492"/>
                  </a:moveTo>
                  <a:lnTo>
                    <a:pt x="221" y="492"/>
                  </a:lnTo>
                  <a:lnTo>
                    <a:pt x="221" y="503"/>
                  </a:lnTo>
                  <a:lnTo>
                    <a:pt x="180" y="529"/>
                  </a:lnTo>
                  <a:lnTo>
                    <a:pt x="152" y="508"/>
                  </a:lnTo>
                  <a:cubicBezTo>
                    <a:pt x="145" y="513"/>
                    <a:pt x="136" y="515"/>
                    <a:pt x="136" y="524"/>
                  </a:cubicBezTo>
                  <a:cubicBezTo>
                    <a:pt x="136" y="531"/>
                    <a:pt x="167" y="565"/>
                    <a:pt x="173" y="565"/>
                  </a:cubicBezTo>
                  <a:cubicBezTo>
                    <a:pt x="183" y="565"/>
                    <a:pt x="209" y="536"/>
                    <a:pt x="221" y="533"/>
                  </a:cubicBezTo>
                  <a:lnTo>
                    <a:pt x="221" y="581"/>
                  </a:lnTo>
                  <a:lnTo>
                    <a:pt x="132" y="581"/>
                  </a:lnTo>
                  <a:lnTo>
                    <a:pt x="132" y="492"/>
                  </a:lnTo>
                  <a:close/>
                  <a:moveTo>
                    <a:pt x="242" y="487"/>
                  </a:moveTo>
                  <a:cubicBezTo>
                    <a:pt x="238" y="480"/>
                    <a:pt x="233" y="470"/>
                    <a:pt x="221" y="470"/>
                  </a:cubicBezTo>
                  <a:lnTo>
                    <a:pt x="132" y="470"/>
                  </a:lnTo>
                  <a:cubicBezTo>
                    <a:pt x="121" y="470"/>
                    <a:pt x="110" y="481"/>
                    <a:pt x="110" y="492"/>
                  </a:cubicBezTo>
                  <a:lnTo>
                    <a:pt x="110" y="581"/>
                  </a:lnTo>
                  <a:cubicBezTo>
                    <a:pt x="110" y="591"/>
                    <a:pt x="121" y="602"/>
                    <a:pt x="132" y="602"/>
                  </a:cubicBezTo>
                  <a:lnTo>
                    <a:pt x="221" y="602"/>
                  </a:lnTo>
                  <a:cubicBezTo>
                    <a:pt x="252" y="602"/>
                    <a:pt x="242" y="547"/>
                    <a:pt x="242" y="515"/>
                  </a:cubicBezTo>
                  <a:lnTo>
                    <a:pt x="296" y="469"/>
                  </a:lnTo>
                  <a:lnTo>
                    <a:pt x="289" y="465"/>
                  </a:lnTo>
                  <a:lnTo>
                    <a:pt x="242" y="487"/>
                  </a:lnTo>
                  <a:close/>
                  <a:moveTo>
                    <a:pt x="320" y="716"/>
                  </a:moveTo>
                  <a:cubicBezTo>
                    <a:pt x="320" y="721"/>
                    <a:pt x="322" y="723"/>
                    <a:pt x="327" y="723"/>
                  </a:cubicBezTo>
                  <a:lnTo>
                    <a:pt x="495" y="723"/>
                  </a:lnTo>
                  <a:cubicBezTo>
                    <a:pt x="500" y="723"/>
                    <a:pt x="502" y="721"/>
                    <a:pt x="502" y="716"/>
                  </a:cubicBezTo>
                  <a:lnTo>
                    <a:pt x="502" y="669"/>
                  </a:lnTo>
                  <a:cubicBezTo>
                    <a:pt x="502" y="664"/>
                    <a:pt x="500" y="663"/>
                    <a:pt x="495" y="663"/>
                  </a:cubicBezTo>
                  <a:lnTo>
                    <a:pt x="320" y="663"/>
                  </a:lnTo>
                  <a:lnTo>
                    <a:pt x="320" y="716"/>
                  </a:lnTo>
                  <a:close/>
                  <a:moveTo>
                    <a:pt x="320" y="565"/>
                  </a:moveTo>
                  <a:lnTo>
                    <a:pt x="502" y="565"/>
                  </a:lnTo>
                  <a:lnTo>
                    <a:pt x="502" y="507"/>
                  </a:lnTo>
                  <a:lnTo>
                    <a:pt x="320" y="507"/>
                  </a:lnTo>
                  <a:lnTo>
                    <a:pt x="320" y="565"/>
                  </a:lnTo>
                  <a:close/>
                  <a:moveTo>
                    <a:pt x="320" y="410"/>
                  </a:moveTo>
                  <a:lnTo>
                    <a:pt x="452" y="410"/>
                  </a:lnTo>
                  <a:lnTo>
                    <a:pt x="452" y="352"/>
                  </a:lnTo>
                  <a:lnTo>
                    <a:pt x="320" y="352"/>
                  </a:lnTo>
                  <a:lnTo>
                    <a:pt x="320" y="4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2" name="组合 40"/>
          <p:cNvGrpSpPr>
            <a:grpSpLocks/>
          </p:cNvGrpSpPr>
          <p:nvPr/>
        </p:nvGrpSpPr>
        <p:grpSpPr bwMode="auto">
          <a:xfrm>
            <a:off x="9136785" y="2548593"/>
            <a:ext cx="1046007" cy="1047377"/>
            <a:chOff x="0" y="0"/>
            <a:chExt cx="1155700" cy="1155698"/>
          </a:xfrm>
          <a:solidFill>
            <a:schemeClr val="bg1">
              <a:lumMod val="65000"/>
            </a:schemeClr>
          </a:solidFill>
        </p:grpSpPr>
        <p:sp>
          <p:nvSpPr>
            <p:cNvPr id="43" name="Oval 33"/>
            <p:cNvSpPr>
              <a:spLocks noChangeArrowheads="1"/>
            </p:cNvSpPr>
            <p:nvPr/>
          </p:nvSpPr>
          <p:spPr bwMode="auto">
            <a:xfrm>
              <a:off x="0" y="0"/>
              <a:ext cx="1155700" cy="1155698"/>
            </a:xfrm>
            <a:prstGeom prst="ellipse">
              <a:avLst/>
            </a:prstGeom>
            <a:solidFill>
              <a:schemeClr val="accent3"/>
            </a:solidFill>
            <a:ln w="63500">
              <a:solidFill>
                <a:schemeClr val="bg1"/>
              </a:solidFill>
              <a:round/>
              <a:headEnd/>
              <a:tailEnd/>
            </a:ln>
            <a:effectLst>
              <a:outerShdw blurRad="101600" dist="38100" dir="8100000" algn="tr" rotWithShape="0">
                <a:prstClr val="black">
                  <a:alpha val="40000"/>
                </a:prstClr>
              </a:outerShdw>
            </a:effectLst>
            <a:extLst/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itchFamily="34" charset="0"/>
                  <a:ea typeface="微软雅黑" pitchFamily="34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itchFamily="34" charset="0"/>
                  <a:ea typeface="仿宋_GB2312" pitchFamily="1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60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4" name="Freeform 36"/>
            <p:cNvSpPr>
              <a:spLocks noEditPoints="1"/>
            </p:cNvSpPr>
            <p:nvPr/>
          </p:nvSpPr>
          <p:spPr bwMode="auto">
            <a:xfrm>
              <a:off x="261937" y="217487"/>
              <a:ext cx="712788" cy="701675"/>
            </a:xfrm>
            <a:custGeom>
              <a:avLst/>
              <a:gdLst>
                <a:gd name="T0" fmla="*/ 188097 w 792"/>
                <a:gd name="T1" fmla="*/ 307152 h 779"/>
                <a:gd name="T2" fmla="*/ 249296 w 792"/>
                <a:gd name="T3" fmla="*/ 200865 h 779"/>
                <a:gd name="T4" fmla="*/ 350994 w 792"/>
                <a:gd name="T5" fmla="*/ 290938 h 779"/>
                <a:gd name="T6" fmla="*/ 264596 w 792"/>
                <a:gd name="T7" fmla="*/ 182850 h 779"/>
                <a:gd name="T8" fmla="*/ 350994 w 792"/>
                <a:gd name="T9" fmla="*/ 290938 h 779"/>
                <a:gd name="T10" fmla="*/ 350994 w 792"/>
                <a:gd name="T11" fmla="*/ 290938 h 779"/>
                <a:gd name="T12" fmla="*/ 420293 w 792"/>
                <a:gd name="T13" fmla="*/ 174743 h 779"/>
                <a:gd name="T14" fmla="*/ 442793 w 792"/>
                <a:gd name="T15" fmla="*/ 163034 h 779"/>
                <a:gd name="T16" fmla="*/ 445493 w 792"/>
                <a:gd name="T17" fmla="*/ 182850 h 779"/>
                <a:gd name="T18" fmla="*/ 439193 w 792"/>
                <a:gd name="T19" fmla="*/ 215276 h 779"/>
                <a:gd name="T20" fmla="*/ 418493 w 792"/>
                <a:gd name="T21" fmla="*/ 207170 h 779"/>
                <a:gd name="T22" fmla="*/ 393293 w 792"/>
                <a:gd name="T23" fmla="*/ 185552 h 779"/>
                <a:gd name="T24" fmla="*/ 410393 w 792"/>
                <a:gd name="T25" fmla="*/ 172942 h 779"/>
                <a:gd name="T26" fmla="*/ 442793 w 792"/>
                <a:gd name="T27" fmla="*/ 163034 h 779"/>
                <a:gd name="T28" fmla="*/ 337494 w 792"/>
                <a:gd name="T29" fmla="*/ 308953 h 779"/>
                <a:gd name="T30" fmla="*/ 325795 w 792"/>
                <a:gd name="T31" fmla="*/ 440461 h 779"/>
                <a:gd name="T32" fmla="*/ 371694 w 792"/>
                <a:gd name="T33" fmla="*/ 320663 h 779"/>
                <a:gd name="T34" fmla="*/ 280795 w 792"/>
                <a:gd name="T35" fmla="*/ 268420 h 779"/>
                <a:gd name="T36" fmla="*/ 246596 w 792"/>
                <a:gd name="T37" fmla="*/ 280130 h 779"/>
                <a:gd name="T38" fmla="*/ 292495 w 792"/>
                <a:gd name="T39" fmla="*/ 440461 h 779"/>
                <a:gd name="T40" fmla="*/ 280795 w 792"/>
                <a:gd name="T41" fmla="*/ 268420 h 779"/>
                <a:gd name="T42" fmla="*/ 416693 w 792"/>
                <a:gd name="T43" fmla="*/ 240497 h 779"/>
                <a:gd name="T44" fmla="*/ 404993 w 792"/>
                <a:gd name="T45" fmla="*/ 440461 h 779"/>
                <a:gd name="T46" fmla="*/ 450892 w 792"/>
                <a:gd name="T47" fmla="*/ 253107 h 779"/>
                <a:gd name="T48" fmla="*/ 201797 w 792"/>
                <a:gd name="T49" fmla="*/ 351288 h 779"/>
                <a:gd name="T50" fmla="*/ 167397 w 792"/>
                <a:gd name="T51" fmla="*/ 362997 h 779"/>
                <a:gd name="T52" fmla="*/ 213296 w 792"/>
                <a:gd name="T53" fmla="*/ 440461 h 779"/>
                <a:gd name="T54" fmla="*/ 201797 w 792"/>
                <a:gd name="T55" fmla="*/ 351288 h 779"/>
                <a:gd name="T56" fmla="*/ 122398 w 792"/>
                <a:gd name="T57" fmla="*/ 440461 h 779"/>
                <a:gd name="T58" fmla="*/ 110698 w 792"/>
                <a:gd name="T59" fmla="*/ 170240 h 779"/>
                <a:gd name="T60" fmla="*/ 134098 w 792"/>
                <a:gd name="T61" fmla="*/ 170240 h 779"/>
                <a:gd name="T62" fmla="*/ 477892 w 792"/>
                <a:gd name="T63" fmla="*/ 417042 h 779"/>
                <a:gd name="T64" fmla="*/ 477892 w 792"/>
                <a:gd name="T65" fmla="*/ 440461 h 779"/>
                <a:gd name="T66" fmla="*/ 110698 w 792"/>
                <a:gd name="T67" fmla="*/ 428751 h 779"/>
                <a:gd name="T68" fmla="*/ 477892 w 792"/>
                <a:gd name="T69" fmla="*/ 417042 h 779"/>
                <a:gd name="T70" fmla="*/ 611990 w 792"/>
                <a:gd name="T71" fmla="*/ 701675 h 779"/>
                <a:gd name="T72" fmla="*/ 436493 w 792"/>
                <a:gd name="T73" fmla="*/ 566564 h 779"/>
                <a:gd name="T74" fmla="*/ 0 w 792"/>
                <a:gd name="T75" fmla="*/ 299045 h 779"/>
                <a:gd name="T76" fmla="*/ 599390 w 792"/>
                <a:gd name="T77" fmla="*/ 299045 h 779"/>
                <a:gd name="T78" fmla="*/ 677689 w 792"/>
                <a:gd name="T79" fmla="*/ 544947 h 779"/>
                <a:gd name="T80" fmla="*/ 300595 w 792"/>
                <a:gd name="T81" fmla="*/ 561160 h 779"/>
                <a:gd name="T82" fmla="*/ 561591 w 792"/>
                <a:gd name="T83" fmla="*/ 299045 h 779"/>
                <a:gd name="T84" fmla="*/ 38699 w 792"/>
                <a:gd name="T85" fmla="*/ 299045 h 77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792" h="779">
                  <a:moveTo>
                    <a:pt x="297" y="240"/>
                  </a:moveTo>
                  <a:lnTo>
                    <a:pt x="209" y="341"/>
                  </a:lnTo>
                  <a:lnTo>
                    <a:pt x="188" y="323"/>
                  </a:lnTo>
                  <a:lnTo>
                    <a:pt x="277" y="223"/>
                  </a:lnTo>
                  <a:lnTo>
                    <a:pt x="297" y="240"/>
                  </a:lnTo>
                  <a:close/>
                  <a:moveTo>
                    <a:pt x="390" y="323"/>
                  </a:moveTo>
                  <a:lnTo>
                    <a:pt x="276" y="224"/>
                  </a:lnTo>
                  <a:lnTo>
                    <a:pt x="294" y="203"/>
                  </a:lnTo>
                  <a:lnTo>
                    <a:pt x="408" y="303"/>
                  </a:lnTo>
                  <a:lnTo>
                    <a:pt x="390" y="323"/>
                  </a:lnTo>
                  <a:close/>
                  <a:moveTo>
                    <a:pt x="487" y="212"/>
                  </a:moveTo>
                  <a:lnTo>
                    <a:pt x="390" y="323"/>
                  </a:lnTo>
                  <a:lnTo>
                    <a:pt x="369" y="305"/>
                  </a:lnTo>
                  <a:lnTo>
                    <a:pt x="467" y="194"/>
                  </a:lnTo>
                  <a:lnTo>
                    <a:pt x="487" y="212"/>
                  </a:lnTo>
                  <a:close/>
                  <a:moveTo>
                    <a:pt x="492" y="181"/>
                  </a:moveTo>
                  <a:cubicBezTo>
                    <a:pt x="497" y="179"/>
                    <a:pt x="500" y="182"/>
                    <a:pt x="499" y="187"/>
                  </a:cubicBezTo>
                  <a:lnTo>
                    <a:pt x="495" y="203"/>
                  </a:lnTo>
                  <a:cubicBezTo>
                    <a:pt x="494" y="209"/>
                    <a:pt x="492" y="217"/>
                    <a:pt x="491" y="222"/>
                  </a:cubicBezTo>
                  <a:lnTo>
                    <a:pt x="488" y="239"/>
                  </a:lnTo>
                  <a:cubicBezTo>
                    <a:pt x="487" y="244"/>
                    <a:pt x="483" y="245"/>
                    <a:pt x="479" y="242"/>
                  </a:cubicBezTo>
                  <a:lnTo>
                    <a:pt x="465" y="230"/>
                  </a:lnTo>
                  <a:cubicBezTo>
                    <a:pt x="461" y="227"/>
                    <a:pt x="455" y="221"/>
                    <a:pt x="451" y="217"/>
                  </a:cubicBezTo>
                  <a:lnTo>
                    <a:pt x="437" y="206"/>
                  </a:lnTo>
                  <a:cubicBezTo>
                    <a:pt x="433" y="202"/>
                    <a:pt x="434" y="198"/>
                    <a:pt x="439" y="197"/>
                  </a:cubicBezTo>
                  <a:lnTo>
                    <a:pt x="456" y="192"/>
                  </a:lnTo>
                  <a:cubicBezTo>
                    <a:pt x="461" y="190"/>
                    <a:pt x="470" y="187"/>
                    <a:pt x="475" y="186"/>
                  </a:cubicBezTo>
                  <a:lnTo>
                    <a:pt x="492" y="181"/>
                  </a:lnTo>
                  <a:close/>
                  <a:moveTo>
                    <a:pt x="400" y="343"/>
                  </a:moveTo>
                  <a:lnTo>
                    <a:pt x="375" y="343"/>
                  </a:lnTo>
                  <a:cubicBezTo>
                    <a:pt x="368" y="343"/>
                    <a:pt x="362" y="349"/>
                    <a:pt x="362" y="356"/>
                  </a:cubicBezTo>
                  <a:lnTo>
                    <a:pt x="362" y="489"/>
                  </a:lnTo>
                  <a:lnTo>
                    <a:pt x="413" y="489"/>
                  </a:lnTo>
                  <a:lnTo>
                    <a:pt x="413" y="356"/>
                  </a:lnTo>
                  <a:cubicBezTo>
                    <a:pt x="413" y="349"/>
                    <a:pt x="407" y="343"/>
                    <a:pt x="400" y="343"/>
                  </a:cubicBezTo>
                  <a:close/>
                  <a:moveTo>
                    <a:pt x="312" y="298"/>
                  </a:moveTo>
                  <a:lnTo>
                    <a:pt x="287" y="298"/>
                  </a:lnTo>
                  <a:cubicBezTo>
                    <a:pt x="280" y="298"/>
                    <a:pt x="274" y="304"/>
                    <a:pt x="274" y="311"/>
                  </a:cubicBezTo>
                  <a:lnTo>
                    <a:pt x="274" y="489"/>
                  </a:lnTo>
                  <a:lnTo>
                    <a:pt x="325" y="489"/>
                  </a:lnTo>
                  <a:lnTo>
                    <a:pt x="325" y="311"/>
                  </a:lnTo>
                  <a:cubicBezTo>
                    <a:pt x="325" y="304"/>
                    <a:pt x="319" y="298"/>
                    <a:pt x="312" y="298"/>
                  </a:cubicBezTo>
                  <a:close/>
                  <a:moveTo>
                    <a:pt x="488" y="267"/>
                  </a:moveTo>
                  <a:lnTo>
                    <a:pt x="463" y="267"/>
                  </a:lnTo>
                  <a:cubicBezTo>
                    <a:pt x="456" y="267"/>
                    <a:pt x="450" y="273"/>
                    <a:pt x="450" y="281"/>
                  </a:cubicBezTo>
                  <a:lnTo>
                    <a:pt x="450" y="489"/>
                  </a:lnTo>
                  <a:lnTo>
                    <a:pt x="501" y="489"/>
                  </a:lnTo>
                  <a:lnTo>
                    <a:pt x="501" y="281"/>
                  </a:lnTo>
                  <a:cubicBezTo>
                    <a:pt x="501" y="273"/>
                    <a:pt x="495" y="267"/>
                    <a:pt x="488" y="267"/>
                  </a:cubicBezTo>
                  <a:close/>
                  <a:moveTo>
                    <a:pt x="224" y="390"/>
                  </a:moveTo>
                  <a:lnTo>
                    <a:pt x="200" y="390"/>
                  </a:lnTo>
                  <a:cubicBezTo>
                    <a:pt x="192" y="390"/>
                    <a:pt x="186" y="396"/>
                    <a:pt x="186" y="403"/>
                  </a:cubicBezTo>
                  <a:lnTo>
                    <a:pt x="186" y="489"/>
                  </a:lnTo>
                  <a:lnTo>
                    <a:pt x="237" y="489"/>
                  </a:lnTo>
                  <a:lnTo>
                    <a:pt x="237" y="403"/>
                  </a:lnTo>
                  <a:cubicBezTo>
                    <a:pt x="237" y="396"/>
                    <a:pt x="231" y="390"/>
                    <a:pt x="224" y="390"/>
                  </a:cubicBezTo>
                  <a:close/>
                  <a:moveTo>
                    <a:pt x="149" y="476"/>
                  </a:moveTo>
                  <a:cubicBezTo>
                    <a:pt x="149" y="483"/>
                    <a:pt x="144" y="489"/>
                    <a:pt x="136" y="489"/>
                  </a:cubicBezTo>
                  <a:cubicBezTo>
                    <a:pt x="129" y="489"/>
                    <a:pt x="123" y="483"/>
                    <a:pt x="123" y="476"/>
                  </a:cubicBezTo>
                  <a:lnTo>
                    <a:pt x="123" y="189"/>
                  </a:lnTo>
                  <a:cubicBezTo>
                    <a:pt x="123" y="182"/>
                    <a:pt x="129" y="176"/>
                    <a:pt x="136" y="176"/>
                  </a:cubicBezTo>
                  <a:cubicBezTo>
                    <a:pt x="143" y="176"/>
                    <a:pt x="149" y="182"/>
                    <a:pt x="149" y="189"/>
                  </a:cubicBezTo>
                  <a:lnTo>
                    <a:pt x="149" y="476"/>
                  </a:lnTo>
                  <a:close/>
                  <a:moveTo>
                    <a:pt x="531" y="463"/>
                  </a:moveTo>
                  <a:cubicBezTo>
                    <a:pt x="538" y="463"/>
                    <a:pt x="544" y="469"/>
                    <a:pt x="544" y="476"/>
                  </a:cubicBezTo>
                  <a:cubicBezTo>
                    <a:pt x="544" y="483"/>
                    <a:pt x="538" y="489"/>
                    <a:pt x="531" y="489"/>
                  </a:cubicBezTo>
                  <a:lnTo>
                    <a:pt x="136" y="489"/>
                  </a:lnTo>
                  <a:cubicBezTo>
                    <a:pt x="129" y="489"/>
                    <a:pt x="123" y="483"/>
                    <a:pt x="123" y="476"/>
                  </a:cubicBezTo>
                  <a:cubicBezTo>
                    <a:pt x="123" y="469"/>
                    <a:pt x="129" y="463"/>
                    <a:pt x="136" y="463"/>
                  </a:cubicBezTo>
                  <a:lnTo>
                    <a:pt x="531" y="463"/>
                  </a:lnTo>
                  <a:close/>
                  <a:moveTo>
                    <a:pt x="753" y="750"/>
                  </a:moveTo>
                  <a:cubicBezTo>
                    <a:pt x="732" y="770"/>
                    <a:pt x="706" y="779"/>
                    <a:pt x="680" y="779"/>
                  </a:cubicBezTo>
                  <a:cubicBezTo>
                    <a:pt x="654" y="779"/>
                    <a:pt x="628" y="770"/>
                    <a:pt x="608" y="750"/>
                  </a:cubicBezTo>
                  <a:lnTo>
                    <a:pt x="485" y="629"/>
                  </a:lnTo>
                  <a:cubicBezTo>
                    <a:pt x="440" y="653"/>
                    <a:pt x="388" y="666"/>
                    <a:pt x="334" y="666"/>
                  </a:cubicBezTo>
                  <a:cubicBezTo>
                    <a:pt x="149" y="666"/>
                    <a:pt x="0" y="517"/>
                    <a:pt x="0" y="332"/>
                  </a:cubicBezTo>
                  <a:cubicBezTo>
                    <a:pt x="0" y="149"/>
                    <a:pt x="149" y="0"/>
                    <a:pt x="334" y="0"/>
                  </a:cubicBezTo>
                  <a:cubicBezTo>
                    <a:pt x="517" y="0"/>
                    <a:pt x="666" y="149"/>
                    <a:pt x="666" y="332"/>
                  </a:cubicBezTo>
                  <a:cubicBezTo>
                    <a:pt x="666" y="387"/>
                    <a:pt x="653" y="439"/>
                    <a:pt x="630" y="484"/>
                  </a:cubicBezTo>
                  <a:lnTo>
                    <a:pt x="753" y="605"/>
                  </a:lnTo>
                  <a:cubicBezTo>
                    <a:pt x="792" y="645"/>
                    <a:pt x="792" y="709"/>
                    <a:pt x="753" y="750"/>
                  </a:cubicBezTo>
                  <a:close/>
                  <a:moveTo>
                    <a:pt x="334" y="623"/>
                  </a:moveTo>
                  <a:lnTo>
                    <a:pt x="334" y="623"/>
                  </a:lnTo>
                  <a:cubicBezTo>
                    <a:pt x="494" y="623"/>
                    <a:pt x="624" y="493"/>
                    <a:pt x="624" y="332"/>
                  </a:cubicBezTo>
                  <a:cubicBezTo>
                    <a:pt x="624" y="172"/>
                    <a:pt x="494" y="42"/>
                    <a:pt x="334" y="42"/>
                  </a:cubicBezTo>
                  <a:cubicBezTo>
                    <a:pt x="173" y="42"/>
                    <a:pt x="43" y="172"/>
                    <a:pt x="43" y="332"/>
                  </a:cubicBezTo>
                  <a:cubicBezTo>
                    <a:pt x="43" y="493"/>
                    <a:pt x="173" y="623"/>
                    <a:pt x="334" y="6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5" name="组合 43"/>
          <p:cNvGrpSpPr>
            <a:grpSpLocks/>
          </p:cNvGrpSpPr>
          <p:nvPr/>
        </p:nvGrpSpPr>
        <p:grpSpPr bwMode="auto">
          <a:xfrm>
            <a:off x="9179890" y="3974352"/>
            <a:ext cx="1044569" cy="1047377"/>
            <a:chOff x="0" y="0"/>
            <a:chExt cx="1154113" cy="1155698"/>
          </a:xfrm>
          <a:solidFill>
            <a:schemeClr val="bg1">
              <a:lumMod val="65000"/>
            </a:schemeClr>
          </a:solidFill>
        </p:grpSpPr>
        <p:sp>
          <p:nvSpPr>
            <p:cNvPr id="46" name="Oval 32"/>
            <p:cNvSpPr>
              <a:spLocks noChangeArrowheads="1"/>
            </p:cNvSpPr>
            <p:nvPr/>
          </p:nvSpPr>
          <p:spPr bwMode="auto">
            <a:xfrm>
              <a:off x="0" y="0"/>
              <a:ext cx="1154113" cy="1155698"/>
            </a:xfrm>
            <a:prstGeom prst="ellipse">
              <a:avLst/>
            </a:prstGeom>
            <a:solidFill>
              <a:schemeClr val="accent4"/>
            </a:solidFill>
            <a:ln w="63500">
              <a:solidFill>
                <a:schemeClr val="bg1"/>
              </a:solidFill>
              <a:round/>
              <a:headEnd/>
              <a:tailEnd/>
            </a:ln>
            <a:effectLst>
              <a:outerShdw blurRad="101600" dist="38100" dir="8100000" algn="tr" rotWithShape="0">
                <a:prstClr val="black">
                  <a:alpha val="40000"/>
                </a:prstClr>
              </a:outerShdw>
            </a:effectLst>
            <a:extLst/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itchFamily="34" charset="0"/>
                  <a:ea typeface="微软雅黑" pitchFamily="34" charset="-122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itchFamily="34" charset="0"/>
                  <a:ea typeface="仿宋_GB2312" pitchFamily="1" charset="-122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60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7" name="Freeform 37"/>
            <p:cNvSpPr>
              <a:spLocks noEditPoints="1"/>
            </p:cNvSpPr>
            <p:nvPr/>
          </p:nvSpPr>
          <p:spPr bwMode="auto">
            <a:xfrm>
              <a:off x="268287" y="254000"/>
              <a:ext cx="658813" cy="652462"/>
            </a:xfrm>
            <a:custGeom>
              <a:avLst/>
              <a:gdLst>
                <a:gd name="T0" fmla="*/ 594912 w 732"/>
                <a:gd name="T1" fmla="*/ 562343 h 724"/>
                <a:gd name="T2" fmla="*/ 526510 w 732"/>
                <a:gd name="T3" fmla="*/ 562343 h 724"/>
                <a:gd name="T4" fmla="*/ 431109 w 732"/>
                <a:gd name="T5" fmla="*/ 379401 h 724"/>
                <a:gd name="T6" fmla="*/ 421208 w 732"/>
                <a:gd name="T7" fmla="*/ 415449 h 724"/>
                <a:gd name="T8" fmla="*/ 369007 w 732"/>
                <a:gd name="T9" fmla="*/ 455101 h 724"/>
                <a:gd name="T10" fmla="*/ 540011 w 732"/>
                <a:gd name="T11" fmla="*/ 644351 h 724"/>
                <a:gd name="T12" fmla="*/ 649813 w 732"/>
                <a:gd name="T13" fmla="*/ 570454 h 724"/>
                <a:gd name="T14" fmla="*/ 568811 w 732"/>
                <a:gd name="T15" fmla="*/ 486643 h 724"/>
                <a:gd name="T16" fmla="*/ 449109 w 732"/>
                <a:gd name="T17" fmla="*/ 388413 h 724"/>
                <a:gd name="T18" fmla="*/ 237605 w 732"/>
                <a:gd name="T19" fmla="*/ 231606 h 724"/>
                <a:gd name="T20" fmla="*/ 273605 w 732"/>
                <a:gd name="T21" fmla="*/ 221693 h 724"/>
                <a:gd name="T22" fmla="*/ 283506 w 732"/>
                <a:gd name="T23" fmla="*/ 186546 h 724"/>
                <a:gd name="T24" fmla="*/ 292506 w 732"/>
                <a:gd name="T25" fmla="*/ 153202 h 724"/>
                <a:gd name="T26" fmla="*/ 126903 w 732"/>
                <a:gd name="T27" fmla="*/ 14419 h 724"/>
                <a:gd name="T28" fmla="*/ 104402 w 732"/>
                <a:gd name="T29" fmla="*/ 184744 h 724"/>
                <a:gd name="T30" fmla="*/ 900 w 732"/>
                <a:gd name="T31" fmla="*/ 141487 h 724"/>
                <a:gd name="T32" fmla="*/ 196204 w 732"/>
                <a:gd name="T33" fmla="*/ 281171 h 724"/>
                <a:gd name="T34" fmla="*/ 221404 w 732"/>
                <a:gd name="T35" fmla="*/ 248729 h 724"/>
                <a:gd name="T36" fmla="*/ 634513 w 732"/>
                <a:gd name="T37" fmla="*/ 63985 h 724"/>
                <a:gd name="T38" fmla="*/ 546311 w 732"/>
                <a:gd name="T39" fmla="*/ 0 h 724"/>
                <a:gd name="T40" fmla="*/ 309606 w 732"/>
                <a:gd name="T41" fmla="*/ 211780 h 724"/>
                <a:gd name="T42" fmla="*/ 275405 w 732"/>
                <a:gd name="T43" fmla="*/ 260444 h 724"/>
                <a:gd name="T44" fmla="*/ 246605 w 732"/>
                <a:gd name="T45" fmla="*/ 274863 h 724"/>
                <a:gd name="T46" fmla="*/ 250205 w 732"/>
                <a:gd name="T47" fmla="*/ 364982 h 724"/>
                <a:gd name="T48" fmla="*/ 58501 w 732"/>
                <a:gd name="T49" fmla="*/ 530801 h 724"/>
                <a:gd name="T50" fmla="*/ 37801 w 732"/>
                <a:gd name="T51" fmla="*/ 652462 h 724"/>
                <a:gd name="T52" fmla="*/ 136803 w 732"/>
                <a:gd name="T53" fmla="*/ 553331 h 724"/>
                <a:gd name="T54" fmla="*/ 291606 w 732"/>
                <a:gd name="T55" fmla="*/ 406437 h 724"/>
                <a:gd name="T56" fmla="*/ 378907 w 732"/>
                <a:gd name="T57" fmla="*/ 406437 h 724"/>
                <a:gd name="T58" fmla="*/ 404108 w 732"/>
                <a:gd name="T59" fmla="*/ 352366 h 724"/>
                <a:gd name="T60" fmla="*/ 441009 w 732"/>
                <a:gd name="T61" fmla="*/ 344255 h 724"/>
                <a:gd name="T62" fmla="*/ 634513 w 732"/>
                <a:gd name="T63" fmla="*/ 63985 h 72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732" h="724">
                  <a:moveTo>
                    <a:pt x="623" y="586"/>
                  </a:moveTo>
                  <a:cubicBezTo>
                    <a:pt x="644" y="586"/>
                    <a:pt x="661" y="603"/>
                    <a:pt x="661" y="624"/>
                  </a:cubicBezTo>
                  <a:cubicBezTo>
                    <a:pt x="661" y="645"/>
                    <a:pt x="644" y="662"/>
                    <a:pt x="623" y="662"/>
                  </a:cubicBezTo>
                  <a:cubicBezTo>
                    <a:pt x="602" y="662"/>
                    <a:pt x="585" y="645"/>
                    <a:pt x="585" y="624"/>
                  </a:cubicBezTo>
                  <a:cubicBezTo>
                    <a:pt x="585" y="603"/>
                    <a:pt x="602" y="586"/>
                    <a:pt x="623" y="586"/>
                  </a:cubicBezTo>
                  <a:close/>
                  <a:moveTo>
                    <a:pt x="479" y="421"/>
                  </a:moveTo>
                  <a:lnTo>
                    <a:pt x="489" y="441"/>
                  </a:lnTo>
                  <a:lnTo>
                    <a:pt x="468" y="461"/>
                  </a:lnTo>
                  <a:lnTo>
                    <a:pt x="449" y="480"/>
                  </a:lnTo>
                  <a:cubicBezTo>
                    <a:pt x="438" y="491"/>
                    <a:pt x="425" y="500"/>
                    <a:pt x="410" y="505"/>
                  </a:cubicBezTo>
                  <a:lnTo>
                    <a:pt x="539" y="633"/>
                  </a:lnTo>
                  <a:lnTo>
                    <a:pt x="600" y="715"/>
                  </a:lnTo>
                  <a:lnTo>
                    <a:pt x="632" y="724"/>
                  </a:lnTo>
                  <a:lnTo>
                    <a:pt x="722" y="633"/>
                  </a:lnTo>
                  <a:lnTo>
                    <a:pt x="713" y="600"/>
                  </a:lnTo>
                  <a:lnTo>
                    <a:pt x="632" y="540"/>
                  </a:lnTo>
                  <a:lnTo>
                    <a:pt x="511" y="419"/>
                  </a:lnTo>
                  <a:lnTo>
                    <a:pt x="499" y="431"/>
                  </a:lnTo>
                  <a:lnTo>
                    <a:pt x="479" y="421"/>
                  </a:lnTo>
                  <a:close/>
                  <a:moveTo>
                    <a:pt x="264" y="257"/>
                  </a:moveTo>
                  <a:lnTo>
                    <a:pt x="285" y="237"/>
                  </a:lnTo>
                  <a:lnTo>
                    <a:pt x="304" y="246"/>
                  </a:lnTo>
                  <a:lnTo>
                    <a:pt x="294" y="227"/>
                  </a:lnTo>
                  <a:lnTo>
                    <a:pt x="315" y="207"/>
                  </a:lnTo>
                  <a:lnTo>
                    <a:pt x="317" y="205"/>
                  </a:lnTo>
                  <a:cubicBezTo>
                    <a:pt x="322" y="193"/>
                    <a:pt x="325" y="181"/>
                    <a:pt x="325" y="170"/>
                  </a:cubicBezTo>
                  <a:cubicBezTo>
                    <a:pt x="325" y="84"/>
                    <a:pt x="242" y="0"/>
                    <a:pt x="156" y="1"/>
                  </a:cubicBezTo>
                  <a:cubicBezTo>
                    <a:pt x="156" y="1"/>
                    <a:pt x="146" y="11"/>
                    <a:pt x="141" y="16"/>
                  </a:cubicBezTo>
                  <a:cubicBezTo>
                    <a:pt x="210" y="85"/>
                    <a:pt x="204" y="74"/>
                    <a:pt x="204" y="116"/>
                  </a:cubicBezTo>
                  <a:cubicBezTo>
                    <a:pt x="204" y="151"/>
                    <a:pt x="149" y="205"/>
                    <a:pt x="116" y="205"/>
                  </a:cubicBezTo>
                  <a:cubicBezTo>
                    <a:pt x="72" y="205"/>
                    <a:pt x="86" y="212"/>
                    <a:pt x="16" y="142"/>
                  </a:cubicBezTo>
                  <a:cubicBezTo>
                    <a:pt x="10" y="147"/>
                    <a:pt x="1" y="157"/>
                    <a:pt x="1" y="157"/>
                  </a:cubicBezTo>
                  <a:cubicBezTo>
                    <a:pt x="2" y="243"/>
                    <a:pt x="83" y="325"/>
                    <a:pt x="169" y="325"/>
                  </a:cubicBezTo>
                  <a:cubicBezTo>
                    <a:pt x="185" y="325"/>
                    <a:pt x="201" y="320"/>
                    <a:pt x="218" y="312"/>
                  </a:cubicBezTo>
                  <a:lnTo>
                    <a:pt x="221" y="315"/>
                  </a:lnTo>
                  <a:cubicBezTo>
                    <a:pt x="226" y="301"/>
                    <a:pt x="234" y="288"/>
                    <a:pt x="246" y="276"/>
                  </a:cubicBezTo>
                  <a:lnTo>
                    <a:pt x="264" y="257"/>
                  </a:lnTo>
                  <a:close/>
                  <a:moveTo>
                    <a:pt x="705" y="71"/>
                  </a:moveTo>
                  <a:lnTo>
                    <a:pt x="655" y="20"/>
                  </a:lnTo>
                  <a:cubicBezTo>
                    <a:pt x="642" y="7"/>
                    <a:pt x="624" y="0"/>
                    <a:pt x="607" y="0"/>
                  </a:cubicBezTo>
                  <a:cubicBezTo>
                    <a:pt x="589" y="0"/>
                    <a:pt x="572" y="7"/>
                    <a:pt x="558" y="20"/>
                  </a:cubicBezTo>
                  <a:lnTo>
                    <a:pt x="344" y="235"/>
                  </a:lnTo>
                  <a:cubicBezTo>
                    <a:pt x="350" y="248"/>
                    <a:pt x="345" y="267"/>
                    <a:pt x="335" y="277"/>
                  </a:cubicBezTo>
                  <a:cubicBezTo>
                    <a:pt x="328" y="284"/>
                    <a:pt x="317" y="289"/>
                    <a:pt x="306" y="289"/>
                  </a:cubicBezTo>
                  <a:cubicBezTo>
                    <a:pt x="302" y="289"/>
                    <a:pt x="297" y="288"/>
                    <a:pt x="293" y="286"/>
                  </a:cubicBezTo>
                  <a:lnTo>
                    <a:pt x="274" y="305"/>
                  </a:lnTo>
                  <a:cubicBezTo>
                    <a:pt x="247" y="331"/>
                    <a:pt x="247" y="375"/>
                    <a:pt x="274" y="401"/>
                  </a:cubicBezTo>
                  <a:lnTo>
                    <a:pt x="278" y="405"/>
                  </a:lnTo>
                  <a:lnTo>
                    <a:pt x="110" y="572"/>
                  </a:lnTo>
                  <a:lnTo>
                    <a:pt x="65" y="589"/>
                  </a:lnTo>
                  <a:lnTo>
                    <a:pt x="0" y="682"/>
                  </a:lnTo>
                  <a:lnTo>
                    <a:pt x="42" y="724"/>
                  </a:lnTo>
                  <a:lnTo>
                    <a:pt x="135" y="659"/>
                  </a:lnTo>
                  <a:lnTo>
                    <a:pt x="152" y="614"/>
                  </a:lnTo>
                  <a:lnTo>
                    <a:pt x="319" y="447"/>
                  </a:lnTo>
                  <a:lnTo>
                    <a:pt x="324" y="451"/>
                  </a:lnTo>
                  <a:cubicBezTo>
                    <a:pt x="338" y="465"/>
                    <a:pt x="355" y="471"/>
                    <a:pt x="373" y="471"/>
                  </a:cubicBezTo>
                  <a:cubicBezTo>
                    <a:pt x="390" y="471"/>
                    <a:pt x="408" y="465"/>
                    <a:pt x="421" y="451"/>
                  </a:cubicBezTo>
                  <a:lnTo>
                    <a:pt x="440" y="433"/>
                  </a:lnTo>
                  <a:cubicBezTo>
                    <a:pt x="434" y="420"/>
                    <a:pt x="438" y="401"/>
                    <a:pt x="449" y="391"/>
                  </a:cubicBezTo>
                  <a:cubicBezTo>
                    <a:pt x="456" y="384"/>
                    <a:pt x="467" y="379"/>
                    <a:pt x="477" y="379"/>
                  </a:cubicBezTo>
                  <a:cubicBezTo>
                    <a:pt x="482" y="379"/>
                    <a:pt x="487" y="380"/>
                    <a:pt x="490" y="382"/>
                  </a:cubicBezTo>
                  <a:lnTo>
                    <a:pt x="705" y="167"/>
                  </a:lnTo>
                  <a:cubicBezTo>
                    <a:pt x="732" y="140"/>
                    <a:pt x="732" y="97"/>
                    <a:pt x="705" y="7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8" name="TextBox 46"/>
          <p:cNvSpPr txBox="1">
            <a:spLocks noChangeArrowheads="1"/>
          </p:cNvSpPr>
          <p:nvPr/>
        </p:nvSpPr>
        <p:spPr bwMode="auto">
          <a:xfrm>
            <a:off x="3054747" y="1504091"/>
            <a:ext cx="1591999" cy="37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779" tIns="41389" rIns="82779" bIns="41389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67" b="1" dirty="0" smtClean="0">
                <a:latin typeface="微软雅黑" pitchFamily="34" charset="-122"/>
              </a:rPr>
              <a:t>基本要求</a:t>
            </a:r>
            <a:endParaRPr lang="en-US" altLang="zh-CN" sz="1867" b="1" dirty="0">
              <a:latin typeface="微软雅黑" pitchFamily="34" charset="-122"/>
            </a:endParaRPr>
          </a:p>
        </p:txBody>
      </p:sp>
      <p:sp>
        <p:nvSpPr>
          <p:cNvPr id="49" name="TextBox 47"/>
          <p:cNvSpPr txBox="1">
            <a:spLocks noChangeArrowheads="1"/>
          </p:cNvSpPr>
          <p:nvPr/>
        </p:nvSpPr>
        <p:spPr bwMode="auto">
          <a:xfrm>
            <a:off x="2985782" y="2026161"/>
            <a:ext cx="2481764" cy="1006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779" tIns="41389" rIns="82779" bIns="41389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285750" indent="-285750" eaLnBrk="1" hangingPunct="1">
              <a:spcBef>
                <a:spcPct val="0"/>
              </a:spcBef>
            </a:pPr>
            <a:r>
              <a:rPr lang="zh-CN" altLang="zh-CN" sz="1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中心突出，层次分明，论述清楚，结构严谨，文字流畅，材料丰富，论据</a:t>
            </a:r>
            <a:r>
              <a:rPr lang="zh-CN" altLang="zh-CN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可靠</a:t>
            </a:r>
            <a:endParaRPr lang="en-US" altLang="zh-CN" sz="1200" dirty="0" smtClean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zh-CN" altLang="en-US" sz="1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论文字数：</a:t>
            </a:r>
            <a:r>
              <a:rPr lang="en-US" altLang="zh-CN" sz="1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8000</a:t>
            </a:r>
            <a:r>
              <a:rPr lang="zh-CN" altLang="en-US" sz="1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－</a:t>
            </a:r>
            <a:r>
              <a:rPr lang="en-US" altLang="zh-CN" sz="1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15000</a:t>
            </a:r>
            <a:r>
              <a:rPr lang="zh-CN" altLang="en-US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字</a:t>
            </a:r>
            <a:endParaRPr lang="en-US" altLang="zh-CN" sz="1200" dirty="0" smtClean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285750" indent="-285750" eaLnBrk="1" hangingPunct="1">
              <a:spcBef>
                <a:spcPct val="0"/>
              </a:spcBef>
            </a:pPr>
            <a:r>
              <a:rPr lang="zh-CN" altLang="en-US" sz="1200" b="1" dirty="0" smtClean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论文导师：退休教师不可指导</a:t>
            </a:r>
            <a:endParaRPr lang="zh-CN" altLang="en-US" sz="1200" b="1" dirty="0">
              <a:solidFill>
                <a:srgbClr val="FF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0" name="TextBox 48"/>
          <p:cNvSpPr txBox="1">
            <a:spLocks noChangeArrowheads="1"/>
          </p:cNvSpPr>
          <p:nvPr/>
        </p:nvSpPr>
        <p:spPr bwMode="auto">
          <a:xfrm>
            <a:off x="7435589" y="1504091"/>
            <a:ext cx="1593435" cy="37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779" tIns="41389" rIns="82779" bIns="41389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None/>
            </a:pPr>
            <a:r>
              <a:rPr lang="zh-CN" altLang="en-US" sz="1867" b="1" dirty="0" smtClean="0">
                <a:solidFill>
                  <a:schemeClr val="accent3"/>
                </a:solidFill>
                <a:latin typeface="微软雅黑" pitchFamily="34" charset="-122"/>
              </a:rPr>
              <a:t>论文查重</a:t>
            </a:r>
            <a:endParaRPr lang="en-US" altLang="zh-CN" sz="1867" b="1" dirty="0">
              <a:solidFill>
                <a:schemeClr val="accent3"/>
              </a:solidFill>
              <a:latin typeface="微软雅黑" pitchFamily="34" charset="-122"/>
            </a:endParaRPr>
          </a:p>
        </p:txBody>
      </p:sp>
      <p:sp>
        <p:nvSpPr>
          <p:cNvPr id="51" name="TextBox 49"/>
          <p:cNvSpPr txBox="1">
            <a:spLocks noChangeArrowheads="1"/>
          </p:cNvSpPr>
          <p:nvPr/>
        </p:nvSpPr>
        <p:spPr bwMode="auto">
          <a:xfrm>
            <a:off x="6768905" y="2026161"/>
            <a:ext cx="2346329" cy="1265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779" tIns="41389" rIns="82779" bIns="41389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171450" indent="-171450"/>
            <a:r>
              <a:rPr lang="zh-CN" altLang="zh-CN" sz="1200" b="1" dirty="0" smtClean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重复率</a:t>
            </a:r>
            <a:r>
              <a:rPr lang="zh-CN" altLang="zh-CN" sz="12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须低于</a:t>
            </a:r>
            <a:r>
              <a:rPr lang="x-none" altLang="zh-CN" sz="12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15%</a:t>
            </a:r>
            <a:r>
              <a:rPr lang="zh-CN" altLang="zh-CN" sz="1200" b="1" dirty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（含</a:t>
            </a:r>
            <a:r>
              <a:rPr lang="zh-CN" altLang="zh-CN" sz="1200" b="1" dirty="0" smtClean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endParaRPr lang="en-US" altLang="zh-CN" sz="1200" b="1" dirty="0">
              <a:solidFill>
                <a:srgbClr val="FF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171450" indent="-171450"/>
            <a:r>
              <a:rPr lang="zh-CN" altLang="zh-CN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高于</a:t>
            </a:r>
            <a:r>
              <a:rPr lang="x-none" altLang="zh-CN" sz="1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15%</a:t>
            </a:r>
            <a:r>
              <a:rPr lang="zh-CN" altLang="zh-CN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，进行</a:t>
            </a:r>
            <a:r>
              <a:rPr lang="zh-CN" altLang="zh-CN" sz="1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论文</a:t>
            </a:r>
            <a:r>
              <a:rPr lang="zh-CN" altLang="zh-CN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修改后方</a:t>
            </a:r>
            <a:r>
              <a:rPr lang="zh-CN" altLang="zh-CN" sz="1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可</a:t>
            </a:r>
            <a:r>
              <a:rPr lang="zh-CN" altLang="zh-CN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提交</a:t>
            </a:r>
            <a:endParaRPr lang="en-US" altLang="zh-CN" sz="1200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171450" indent="-171450"/>
            <a:r>
              <a:rPr lang="zh-CN" altLang="zh-CN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参加</a:t>
            </a:r>
            <a:r>
              <a:rPr lang="zh-CN" altLang="zh-CN" sz="1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论文答辩的学生</a:t>
            </a:r>
            <a:r>
              <a:rPr lang="zh-CN" altLang="zh-CN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，重复率</a:t>
            </a:r>
            <a:r>
              <a:rPr lang="zh-CN" altLang="zh-CN" sz="1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须低于</a:t>
            </a:r>
            <a:r>
              <a:rPr lang="x-none" altLang="zh-CN" sz="1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15%</a:t>
            </a:r>
            <a:r>
              <a:rPr lang="zh-CN" altLang="zh-CN" sz="1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（含）后才能参加毕业论文</a:t>
            </a:r>
            <a:r>
              <a:rPr lang="zh-CN" altLang="zh-CN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答辩</a:t>
            </a:r>
            <a:endParaRPr lang="zh-CN" altLang="en-US" sz="1200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2" name="TextBox 50"/>
          <p:cNvSpPr txBox="1">
            <a:spLocks noChangeArrowheads="1"/>
          </p:cNvSpPr>
          <p:nvPr/>
        </p:nvSpPr>
        <p:spPr bwMode="auto">
          <a:xfrm>
            <a:off x="3054747" y="5650443"/>
            <a:ext cx="1591999" cy="37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779" tIns="41389" rIns="82779" bIns="41389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zh-CN" altLang="en-US" sz="1867" b="1" dirty="0" smtClean="0">
                <a:solidFill>
                  <a:schemeClr val="accent2"/>
                </a:solidFill>
                <a:latin typeface="微软雅黑" pitchFamily="34" charset="-122"/>
              </a:rPr>
              <a:t>撰写进度</a:t>
            </a:r>
            <a:endParaRPr lang="en-US" altLang="zh-CN" sz="1867" b="1" dirty="0">
              <a:solidFill>
                <a:schemeClr val="accent2"/>
              </a:solidFill>
              <a:latin typeface="微软雅黑" pitchFamily="34" charset="-122"/>
            </a:endParaRPr>
          </a:p>
        </p:txBody>
      </p:sp>
      <p:sp>
        <p:nvSpPr>
          <p:cNvPr id="53" name="TextBox 51"/>
          <p:cNvSpPr txBox="1">
            <a:spLocks noChangeArrowheads="1"/>
          </p:cNvSpPr>
          <p:nvPr/>
        </p:nvSpPr>
        <p:spPr bwMode="auto">
          <a:xfrm>
            <a:off x="2985782" y="4552530"/>
            <a:ext cx="2346329" cy="8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779" tIns="41389" rIns="82779" bIns="41389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171450" indent="-171450" eaLnBrk="1" hangingPunct="1">
              <a:spcBef>
                <a:spcPct val="0"/>
              </a:spcBef>
            </a:pPr>
            <a:r>
              <a:rPr lang="zh-CN" altLang="en-US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论文选题：</a:t>
            </a:r>
            <a:r>
              <a:rPr lang="en-US" altLang="zh-CN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10</a:t>
            </a:r>
            <a:r>
              <a:rPr lang="zh-CN" altLang="en-US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月</a:t>
            </a:r>
            <a:r>
              <a:rPr lang="en-US" altLang="zh-CN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31</a:t>
            </a:r>
            <a:r>
              <a:rPr lang="zh-CN" altLang="en-US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日</a:t>
            </a:r>
            <a:endParaRPr lang="en-US" altLang="zh-CN" sz="1200" dirty="0" smtClean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171450" indent="-171450" eaLnBrk="1" hangingPunct="1">
              <a:spcBef>
                <a:spcPct val="0"/>
              </a:spcBef>
            </a:pPr>
            <a:r>
              <a:rPr lang="zh-CN" altLang="en-US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论文提纲：</a:t>
            </a:r>
            <a:r>
              <a:rPr lang="en-US" altLang="zh-CN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11</a:t>
            </a:r>
            <a:r>
              <a:rPr lang="zh-CN" altLang="en-US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月</a:t>
            </a:r>
            <a:r>
              <a:rPr lang="en-US" altLang="zh-CN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15</a:t>
            </a:r>
            <a:r>
              <a:rPr lang="zh-CN" altLang="en-US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日</a:t>
            </a:r>
            <a:endParaRPr lang="en-US" altLang="zh-CN" sz="1200" dirty="0" smtClean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171450" indent="-171450" eaLnBrk="1" hangingPunct="1">
              <a:spcBef>
                <a:spcPct val="0"/>
              </a:spcBef>
            </a:pPr>
            <a:r>
              <a:rPr lang="zh-CN" altLang="en-US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论文初稿：</a:t>
            </a:r>
            <a:r>
              <a:rPr lang="en-US" altLang="zh-CN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12</a:t>
            </a:r>
            <a:r>
              <a:rPr lang="zh-CN" altLang="en-US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月</a:t>
            </a:r>
            <a:r>
              <a:rPr lang="en-US" altLang="zh-CN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31</a:t>
            </a:r>
            <a:r>
              <a:rPr lang="zh-CN" altLang="en-US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日</a:t>
            </a:r>
            <a:endParaRPr lang="en-US" altLang="zh-CN" sz="1200" dirty="0" smtClean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171450" indent="-171450" eaLnBrk="1" hangingPunct="1">
              <a:spcBef>
                <a:spcPct val="0"/>
              </a:spcBef>
            </a:pPr>
            <a:r>
              <a:rPr lang="zh-CN" altLang="en-US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论文定稿：</a:t>
            </a:r>
            <a:r>
              <a:rPr lang="en-US" altLang="zh-CN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zh-CN" altLang="en-US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月</a:t>
            </a:r>
            <a:r>
              <a:rPr lang="en-US" altLang="zh-CN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20</a:t>
            </a:r>
            <a:r>
              <a:rPr lang="zh-CN" altLang="en-US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日</a:t>
            </a:r>
            <a:endParaRPr lang="zh-CN" altLang="en-US" sz="1200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4" name="TextBox 52"/>
          <p:cNvSpPr txBox="1">
            <a:spLocks noChangeArrowheads="1"/>
          </p:cNvSpPr>
          <p:nvPr/>
        </p:nvSpPr>
        <p:spPr bwMode="auto">
          <a:xfrm>
            <a:off x="7435589" y="5650443"/>
            <a:ext cx="1593435" cy="37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779" tIns="41389" rIns="82779" bIns="41389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None/>
            </a:pPr>
            <a:r>
              <a:rPr lang="zh-CN" altLang="en-US" sz="1867" b="1" dirty="0" smtClean="0">
                <a:solidFill>
                  <a:schemeClr val="accent4"/>
                </a:solidFill>
                <a:latin typeface="微软雅黑" pitchFamily="34" charset="-122"/>
              </a:rPr>
              <a:t>论文提交</a:t>
            </a:r>
            <a:endParaRPr lang="en-US" altLang="zh-CN" sz="1867" b="1" dirty="0">
              <a:solidFill>
                <a:schemeClr val="accent4"/>
              </a:solidFill>
              <a:latin typeface="微软雅黑" pitchFamily="34" charset="-122"/>
            </a:endParaRPr>
          </a:p>
        </p:txBody>
      </p:sp>
      <p:sp>
        <p:nvSpPr>
          <p:cNvPr id="55" name="TextBox 53"/>
          <p:cNvSpPr txBox="1">
            <a:spLocks noChangeArrowheads="1"/>
          </p:cNvSpPr>
          <p:nvPr/>
        </p:nvSpPr>
        <p:spPr bwMode="auto">
          <a:xfrm>
            <a:off x="6768905" y="4552530"/>
            <a:ext cx="2346329" cy="8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779" tIns="41389" rIns="82779" bIns="41389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itchFamily="34" charset="0"/>
                <a:ea typeface="微软雅黑" pitchFamily="34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itchFamily="34" charset="0"/>
                <a:ea typeface="仿宋_GB2312" pitchFamily="1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171450" indent="-171450" eaLnBrk="1" hangingPunct="1">
              <a:spcBef>
                <a:spcPct val="0"/>
              </a:spcBef>
            </a:pPr>
            <a:r>
              <a:rPr lang="zh-CN" altLang="en-US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时间：</a:t>
            </a:r>
            <a:r>
              <a:rPr lang="en-US" altLang="zh-CN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zh-CN" altLang="zh-CN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月</a:t>
            </a:r>
            <a:r>
              <a:rPr lang="en-US" altLang="zh-CN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30</a:t>
            </a:r>
            <a:r>
              <a:rPr lang="zh-CN" altLang="zh-CN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日</a:t>
            </a:r>
            <a:r>
              <a:rPr lang="zh-CN" altLang="zh-CN" sz="1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至</a:t>
            </a:r>
            <a:r>
              <a:rPr lang="en-US" altLang="zh-CN" sz="1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zh-CN" altLang="zh-CN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月</a:t>
            </a:r>
            <a:r>
              <a:rPr lang="en-US" altLang="zh-CN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31</a:t>
            </a:r>
            <a:r>
              <a:rPr lang="zh-CN" altLang="zh-CN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日</a:t>
            </a:r>
            <a:endParaRPr lang="en-US" altLang="zh-CN" sz="1200" dirty="0" smtClean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171450" indent="-171450" eaLnBrk="1" hangingPunct="1">
              <a:spcBef>
                <a:spcPct val="0"/>
              </a:spcBef>
            </a:pPr>
            <a:endParaRPr lang="en-US" altLang="zh-CN" sz="1200" dirty="0" smtClean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171450" indent="-171450" eaLnBrk="1" hangingPunct="1">
              <a:spcBef>
                <a:spcPct val="0"/>
              </a:spcBef>
            </a:pPr>
            <a:r>
              <a:rPr lang="zh-CN" altLang="en-US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申请缓交：</a:t>
            </a:r>
            <a:r>
              <a:rPr lang="zh-CN" altLang="zh-CN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可</a:t>
            </a:r>
            <a:r>
              <a:rPr lang="zh-CN" altLang="zh-CN" sz="1200" dirty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延迟</a:t>
            </a:r>
            <a:r>
              <a:rPr lang="zh-CN" altLang="zh-CN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至</a:t>
            </a:r>
            <a:r>
              <a:rPr lang="en-US" altLang="zh-CN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4</a:t>
            </a:r>
            <a:r>
              <a:rPr lang="zh-CN" altLang="zh-CN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月</a:t>
            </a:r>
            <a:r>
              <a:rPr lang="en-US" altLang="zh-CN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12</a:t>
            </a:r>
            <a:r>
              <a:rPr lang="zh-CN" altLang="zh-CN" sz="1200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日</a:t>
            </a:r>
            <a:endParaRPr lang="en-US" altLang="zh-CN" sz="1200" dirty="0" smtClean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marL="171450" indent="-171450" eaLnBrk="1" hangingPunct="1">
              <a:spcBef>
                <a:spcPct val="0"/>
              </a:spcBef>
            </a:pPr>
            <a:endParaRPr lang="zh-CN" altLang="en-US" sz="1200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87371" y="300337"/>
            <a:ext cx="1550424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667" b="1" dirty="0" smtClean="0">
                <a:solidFill>
                  <a:srgbClr val="30486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毕业论文</a:t>
            </a:r>
            <a:endParaRPr lang="zh-CN" altLang="en-US" sz="2667" b="1" dirty="0">
              <a:solidFill>
                <a:srgbClr val="30486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9691565" y="7077405"/>
            <a:ext cx="2527807" cy="379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867" dirty="0">
                <a:solidFill>
                  <a:srgbClr val="00AEEE"/>
                </a:solidFill>
                <a:latin typeface="微软雅黑" pitchFamily="34" charset="-122"/>
                <a:ea typeface="微软雅黑" pitchFamily="34" charset="-122"/>
              </a:rPr>
              <a:t>延迟符号</a:t>
            </a:r>
            <a:endParaRPr lang="nl-NL" altLang="zh-CN" sz="1867" dirty="0">
              <a:solidFill>
                <a:srgbClr val="00AEEE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586143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5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6481E-6 -2.96296E-6 L -0.313 -0.10856 " pathEditMode="relative" rAng="0" ptsTypes="AA">
                                      <p:cBhvr>
                                        <p:cTn id="26" dur="1000" spd="-999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5500" y="-53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7816E-7 4.81481E-6 L 0.30831 0.12546 " pathEditMode="relative" rAng="0" ptsTypes="AA">
                                      <p:cBhvr>
                                        <p:cTn id="28" dur="1000" spd="-999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5400" y="63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6838E-6 -4.81481E-6 L 0.30623 -0.10416 " pathEditMode="relative" rAng="0" ptsTypes="AA">
                                      <p:cBhvr>
                                        <p:cTn id="30" dur="1000" spd="-999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5300" y="-51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06791E-6 -4.81481E-6 L -0.30923 0.12084 " pathEditMode="relative" rAng="0" ptsTypes="AA">
                                      <p:cBhvr>
                                        <p:cTn id="32" dur="1000" spd="-999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5400" y="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15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650"/>
                            </p:stCondLst>
                            <p:childTnLst>
                              <p:par>
                                <p:cTn id="4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65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15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6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6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 autoUpdateAnimBg="0"/>
      <p:bldP spid="35" grpId="0"/>
      <p:bldP spid="48" grpId="0" autoUpdateAnimBg="0"/>
      <p:bldP spid="49" grpId="0" autoUpdateAnimBg="0"/>
      <p:bldP spid="50" grpId="0" autoUpdateAnimBg="0"/>
      <p:bldP spid="51" grpId="0" autoUpdateAnimBg="0"/>
      <p:bldP spid="52" grpId="0" autoUpdateAnimBg="0"/>
      <p:bldP spid="53" grpId="0" autoUpdateAnimBg="0"/>
      <p:bldP spid="54" grpId="0" autoUpdateAnimBg="0"/>
      <p:bldP spid="55" grpId="0" autoUpdateAnimBg="0"/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3281934" y="2387870"/>
            <a:ext cx="8910066" cy="2087737"/>
            <a:chOff x="3281934" y="2387870"/>
            <a:chExt cx="8910066" cy="2087737"/>
          </a:xfrm>
        </p:grpSpPr>
        <p:sp>
          <p:nvSpPr>
            <p:cNvPr id="4" name="椭圆 3"/>
            <p:cNvSpPr/>
            <p:nvPr/>
          </p:nvSpPr>
          <p:spPr>
            <a:xfrm>
              <a:off x="3281934" y="2387870"/>
              <a:ext cx="2001012" cy="2082260"/>
            </a:xfrm>
            <a:prstGeom prst="ellipse">
              <a:avLst/>
            </a:prstGeom>
            <a:solidFill>
              <a:srgbClr val="3048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4251960" y="2397633"/>
              <a:ext cx="7940040" cy="2077974"/>
            </a:xfrm>
            <a:prstGeom prst="rect">
              <a:avLst/>
            </a:prstGeom>
            <a:solidFill>
              <a:srgbClr val="3048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9691565" y="7077405"/>
            <a:ext cx="2527807" cy="379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867" dirty="0">
                <a:solidFill>
                  <a:srgbClr val="00AEEE"/>
                </a:solidFill>
                <a:latin typeface="微软雅黑" pitchFamily="34" charset="-122"/>
                <a:ea typeface="微软雅黑" pitchFamily="34" charset="-122"/>
              </a:rPr>
              <a:t>延迟符号</a:t>
            </a:r>
            <a:endParaRPr lang="nl-NL" altLang="zh-CN" sz="1867" dirty="0">
              <a:solidFill>
                <a:srgbClr val="00AEEE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824344" y="2707319"/>
            <a:ext cx="1458602" cy="1458602"/>
            <a:chOff x="5735752" y="4046610"/>
            <a:chExt cx="720495" cy="720495"/>
          </a:xfrm>
        </p:grpSpPr>
        <p:sp>
          <p:nvSpPr>
            <p:cNvPr id="17" name="椭圆 16"/>
            <p:cNvSpPr/>
            <p:nvPr/>
          </p:nvSpPr>
          <p:spPr>
            <a:xfrm>
              <a:off x="5735752" y="4046610"/>
              <a:ext cx="720495" cy="720495"/>
            </a:xfrm>
            <a:prstGeom prst="ellipse">
              <a:avLst/>
            </a:prstGeom>
            <a:solidFill>
              <a:srgbClr val="4B6075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5870133" y="4192302"/>
              <a:ext cx="401113" cy="429113"/>
            </a:xfrm>
            <a:custGeom>
              <a:avLst/>
              <a:gdLst>
                <a:gd name="T0" fmla="*/ 224 w 593"/>
                <a:gd name="T1" fmla="*/ 394 h 633"/>
                <a:gd name="T2" fmla="*/ 213 w 593"/>
                <a:gd name="T3" fmla="*/ 358 h 633"/>
                <a:gd name="T4" fmla="*/ 259 w 593"/>
                <a:gd name="T5" fmla="*/ 173 h 633"/>
                <a:gd name="T6" fmla="*/ 307 w 593"/>
                <a:gd name="T7" fmla="*/ 323 h 633"/>
                <a:gd name="T8" fmla="*/ 367 w 593"/>
                <a:gd name="T9" fmla="*/ 149 h 633"/>
                <a:gd name="T10" fmla="*/ 234 w 593"/>
                <a:gd name="T11" fmla="*/ 296 h 633"/>
                <a:gd name="T12" fmla="*/ 223 w 593"/>
                <a:gd name="T13" fmla="*/ 315 h 633"/>
                <a:gd name="T14" fmla="*/ 304 w 593"/>
                <a:gd name="T15" fmla="*/ 363 h 633"/>
                <a:gd name="T16" fmla="*/ 391 w 593"/>
                <a:gd name="T17" fmla="*/ 127 h 633"/>
                <a:gd name="T18" fmla="*/ 395 w 593"/>
                <a:gd name="T19" fmla="*/ 81 h 633"/>
                <a:gd name="T20" fmla="*/ 391 w 593"/>
                <a:gd name="T21" fmla="*/ 127 h 633"/>
                <a:gd name="T22" fmla="*/ 463 w 593"/>
                <a:gd name="T23" fmla="*/ 149 h 633"/>
                <a:gd name="T24" fmla="*/ 417 w 593"/>
                <a:gd name="T25" fmla="*/ 154 h 633"/>
                <a:gd name="T26" fmla="*/ 338 w 593"/>
                <a:gd name="T27" fmla="*/ 107 h 633"/>
                <a:gd name="T28" fmla="*/ 319 w 593"/>
                <a:gd name="T29" fmla="*/ 65 h 633"/>
                <a:gd name="T30" fmla="*/ 338 w 593"/>
                <a:gd name="T31" fmla="*/ 107 h 633"/>
                <a:gd name="T32" fmla="*/ 261 w 593"/>
                <a:gd name="T33" fmla="*/ 79 h 633"/>
                <a:gd name="T34" fmla="*/ 266 w 593"/>
                <a:gd name="T35" fmla="*/ 125 h 633"/>
                <a:gd name="T36" fmla="*/ 435 w 593"/>
                <a:gd name="T37" fmla="*/ 226 h 633"/>
                <a:gd name="T38" fmla="*/ 477 w 593"/>
                <a:gd name="T39" fmla="*/ 207 h 633"/>
                <a:gd name="T40" fmla="*/ 435 w 593"/>
                <a:gd name="T41" fmla="*/ 226 h 633"/>
                <a:gd name="T42" fmla="*/ 218 w 593"/>
                <a:gd name="T43" fmla="*/ 324 h 633"/>
                <a:gd name="T44" fmla="*/ 206 w 593"/>
                <a:gd name="T45" fmla="*/ 344 h 633"/>
                <a:gd name="T46" fmla="*/ 288 w 593"/>
                <a:gd name="T47" fmla="*/ 391 h 633"/>
                <a:gd name="T48" fmla="*/ 216 w 593"/>
                <a:gd name="T49" fmla="*/ 633 h 633"/>
                <a:gd name="T50" fmla="*/ 231 w 593"/>
                <a:gd name="T51" fmla="*/ 37 h 633"/>
                <a:gd name="T52" fmla="*/ 564 w 593"/>
                <a:gd name="T53" fmla="*/ 180 h 633"/>
                <a:gd name="T54" fmla="*/ 569 w 593"/>
                <a:gd name="T55" fmla="*/ 276 h 633"/>
                <a:gd name="T56" fmla="*/ 586 w 593"/>
                <a:gd name="T57" fmla="*/ 396 h 633"/>
                <a:gd name="T58" fmla="*/ 565 w 593"/>
                <a:gd name="T59" fmla="*/ 498 h 633"/>
                <a:gd name="T60" fmla="*/ 442 w 593"/>
                <a:gd name="T61" fmla="*/ 526 h 633"/>
                <a:gd name="T62" fmla="*/ 216 w 593"/>
                <a:gd name="T63" fmla="*/ 63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3" h="633">
                  <a:moveTo>
                    <a:pt x="213" y="358"/>
                  </a:moveTo>
                  <a:cubicBezTo>
                    <a:pt x="207" y="371"/>
                    <a:pt x="212" y="387"/>
                    <a:pt x="224" y="394"/>
                  </a:cubicBezTo>
                  <a:cubicBezTo>
                    <a:pt x="235" y="400"/>
                    <a:pt x="248" y="398"/>
                    <a:pt x="257" y="391"/>
                  </a:cubicBezTo>
                  <a:lnTo>
                    <a:pt x="213" y="358"/>
                  </a:lnTo>
                  <a:close/>
                  <a:moveTo>
                    <a:pt x="367" y="149"/>
                  </a:moveTo>
                  <a:cubicBezTo>
                    <a:pt x="328" y="126"/>
                    <a:pt x="279" y="137"/>
                    <a:pt x="259" y="173"/>
                  </a:cubicBezTo>
                  <a:cubicBezTo>
                    <a:pt x="238" y="210"/>
                    <a:pt x="265" y="250"/>
                    <a:pt x="246" y="288"/>
                  </a:cubicBezTo>
                  <a:lnTo>
                    <a:pt x="307" y="323"/>
                  </a:lnTo>
                  <a:cubicBezTo>
                    <a:pt x="330" y="288"/>
                    <a:pt x="380" y="291"/>
                    <a:pt x="401" y="255"/>
                  </a:cubicBezTo>
                  <a:cubicBezTo>
                    <a:pt x="421" y="219"/>
                    <a:pt x="406" y="172"/>
                    <a:pt x="367" y="149"/>
                  </a:cubicBezTo>
                  <a:close/>
                  <a:moveTo>
                    <a:pt x="301" y="346"/>
                  </a:moveTo>
                  <a:lnTo>
                    <a:pt x="234" y="296"/>
                  </a:lnTo>
                  <a:cubicBezTo>
                    <a:pt x="229" y="292"/>
                    <a:pt x="223" y="293"/>
                    <a:pt x="219" y="299"/>
                  </a:cubicBezTo>
                  <a:cubicBezTo>
                    <a:pt x="216" y="304"/>
                    <a:pt x="218" y="312"/>
                    <a:pt x="223" y="315"/>
                  </a:cubicBezTo>
                  <a:lnTo>
                    <a:pt x="289" y="366"/>
                  </a:lnTo>
                  <a:cubicBezTo>
                    <a:pt x="295" y="370"/>
                    <a:pt x="301" y="368"/>
                    <a:pt x="304" y="363"/>
                  </a:cubicBezTo>
                  <a:cubicBezTo>
                    <a:pt x="307" y="357"/>
                    <a:pt x="306" y="350"/>
                    <a:pt x="301" y="346"/>
                  </a:cubicBezTo>
                  <a:close/>
                  <a:moveTo>
                    <a:pt x="391" y="127"/>
                  </a:moveTo>
                  <a:lnTo>
                    <a:pt x="412" y="90"/>
                  </a:lnTo>
                  <a:lnTo>
                    <a:pt x="395" y="81"/>
                  </a:lnTo>
                  <a:lnTo>
                    <a:pt x="374" y="117"/>
                  </a:lnTo>
                  <a:lnTo>
                    <a:pt x="391" y="127"/>
                  </a:lnTo>
                  <a:close/>
                  <a:moveTo>
                    <a:pt x="426" y="170"/>
                  </a:moveTo>
                  <a:lnTo>
                    <a:pt x="463" y="149"/>
                  </a:lnTo>
                  <a:lnTo>
                    <a:pt x="453" y="133"/>
                  </a:lnTo>
                  <a:lnTo>
                    <a:pt x="417" y="154"/>
                  </a:lnTo>
                  <a:lnTo>
                    <a:pt x="426" y="170"/>
                  </a:lnTo>
                  <a:close/>
                  <a:moveTo>
                    <a:pt x="338" y="107"/>
                  </a:moveTo>
                  <a:lnTo>
                    <a:pt x="338" y="65"/>
                  </a:lnTo>
                  <a:lnTo>
                    <a:pt x="319" y="65"/>
                  </a:lnTo>
                  <a:lnTo>
                    <a:pt x="319" y="107"/>
                  </a:lnTo>
                  <a:lnTo>
                    <a:pt x="338" y="107"/>
                  </a:lnTo>
                  <a:close/>
                  <a:moveTo>
                    <a:pt x="282" y="116"/>
                  </a:moveTo>
                  <a:lnTo>
                    <a:pt x="261" y="79"/>
                  </a:lnTo>
                  <a:lnTo>
                    <a:pt x="245" y="89"/>
                  </a:lnTo>
                  <a:lnTo>
                    <a:pt x="266" y="125"/>
                  </a:lnTo>
                  <a:lnTo>
                    <a:pt x="282" y="116"/>
                  </a:lnTo>
                  <a:close/>
                  <a:moveTo>
                    <a:pt x="435" y="226"/>
                  </a:moveTo>
                  <a:lnTo>
                    <a:pt x="477" y="226"/>
                  </a:lnTo>
                  <a:lnTo>
                    <a:pt x="477" y="207"/>
                  </a:lnTo>
                  <a:lnTo>
                    <a:pt x="436" y="207"/>
                  </a:lnTo>
                  <a:lnTo>
                    <a:pt x="435" y="226"/>
                  </a:lnTo>
                  <a:close/>
                  <a:moveTo>
                    <a:pt x="284" y="375"/>
                  </a:moveTo>
                  <a:lnTo>
                    <a:pt x="218" y="324"/>
                  </a:lnTo>
                  <a:cubicBezTo>
                    <a:pt x="213" y="320"/>
                    <a:pt x="206" y="322"/>
                    <a:pt x="203" y="327"/>
                  </a:cubicBezTo>
                  <a:cubicBezTo>
                    <a:pt x="200" y="333"/>
                    <a:pt x="201" y="340"/>
                    <a:pt x="206" y="344"/>
                  </a:cubicBezTo>
                  <a:lnTo>
                    <a:pt x="273" y="394"/>
                  </a:lnTo>
                  <a:cubicBezTo>
                    <a:pt x="278" y="398"/>
                    <a:pt x="285" y="397"/>
                    <a:pt x="288" y="391"/>
                  </a:cubicBezTo>
                  <a:cubicBezTo>
                    <a:pt x="291" y="386"/>
                    <a:pt x="289" y="378"/>
                    <a:pt x="284" y="375"/>
                  </a:cubicBezTo>
                  <a:close/>
                  <a:moveTo>
                    <a:pt x="216" y="633"/>
                  </a:moveTo>
                  <a:cubicBezTo>
                    <a:pt x="223" y="583"/>
                    <a:pt x="223" y="530"/>
                    <a:pt x="210" y="483"/>
                  </a:cubicBezTo>
                  <a:cubicBezTo>
                    <a:pt x="0" y="365"/>
                    <a:pt x="55" y="92"/>
                    <a:pt x="231" y="37"/>
                  </a:cubicBezTo>
                  <a:cubicBezTo>
                    <a:pt x="324" y="0"/>
                    <a:pt x="450" y="22"/>
                    <a:pt x="533" y="105"/>
                  </a:cubicBezTo>
                  <a:cubicBezTo>
                    <a:pt x="593" y="165"/>
                    <a:pt x="564" y="180"/>
                    <a:pt x="564" y="180"/>
                  </a:cubicBezTo>
                  <a:lnTo>
                    <a:pt x="551" y="187"/>
                  </a:lnTo>
                  <a:cubicBezTo>
                    <a:pt x="558" y="216"/>
                    <a:pt x="571" y="268"/>
                    <a:pt x="569" y="276"/>
                  </a:cubicBezTo>
                  <a:cubicBezTo>
                    <a:pt x="567" y="285"/>
                    <a:pt x="556" y="295"/>
                    <a:pt x="556" y="295"/>
                  </a:cubicBezTo>
                  <a:lnTo>
                    <a:pt x="586" y="396"/>
                  </a:lnTo>
                  <a:lnTo>
                    <a:pt x="559" y="407"/>
                  </a:lnTo>
                  <a:cubicBezTo>
                    <a:pt x="565" y="439"/>
                    <a:pt x="568" y="466"/>
                    <a:pt x="565" y="498"/>
                  </a:cubicBezTo>
                  <a:cubicBezTo>
                    <a:pt x="565" y="503"/>
                    <a:pt x="547" y="519"/>
                    <a:pt x="532" y="520"/>
                  </a:cubicBezTo>
                  <a:lnTo>
                    <a:pt x="442" y="526"/>
                  </a:lnTo>
                  <a:lnTo>
                    <a:pt x="448" y="633"/>
                  </a:lnTo>
                  <a:lnTo>
                    <a:pt x="216" y="63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00" tIns="45700" rIns="91400" bIns="4570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400"/>
            </a:p>
          </p:txBody>
        </p:sp>
      </p:grpSp>
      <p:sp>
        <p:nvSpPr>
          <p:cNvPr id="13" name="TextBox 31"/>
          <p:cNvSpPr txBox="1"/>
          <p:nvPr/>
        </p:nvSpPr>
        <p:spPr>
          <a:xfrm>
            <a:off x="5834987" y="3136612"/>
            <a:ext cx="20143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重点提示</a:t>
            </a:r>
            <a:endParaRPr lang="zh-CN" altLang="en-US" sz="3200" b="1" dirty="0">
              <a:solidFill>
                <a:schemeClr val="bg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3235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1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1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6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6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945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86"/>
</p:tagLst>
</file>

<file path=ppt/theme/theme1.xml><?xml version="1.0" encoding="utf-8"?>
<a:theme xmlns:a="http://schemas.openxmlformats.org/drawingml/2006/main" name="Office 主题">
  <a:themeElements>
    <a:clrScheme name="我的主题色">
      <a:dk1>
        <a:sysClr val="windowText" lastClr="000000"/>
      </a:dk1>
      <a:lt1>
        <a:sysClr val="window" lastClr="FFFFFF"/>
      </a:lt1>
      <a:dk2>
        <a:srgbClr val="0C0C0C"/>
      </a:dk2>
      <a:lt2>
        <a:srgbClr val="FFFFFF"/>
      </a:lt2>
      <a:accent1>
        <a:srgbClr val="4A5F74"/>
      </a:accent1>
      <a:accent2>
        <a:srgbClr val="304860"/>
      </a:accent2>
      <a:accent3>
        <a:srgbClr val="4A5F74"/>
      </a:accent3>
      <a:accent4>
        <a:srgbClr val="304860"/>
      </a:accent4>
      <a:accent5>
        <a:srgbClr val="4A5F74"/>
      </a:accent5>
      <a:accent6>
        <a:srgbClr val="304860"/>
      </a:accent6>
      <a:hlink>
        <a:srgbClr val="4A5F74"/>
      </a:hlink>
      <a:folHlink>
        <a:srgbClr val="30486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</TotalTime>
  <Words>657</Words>
  <Application>Microsoft Office PowerPoint</Application>
  <PresentationFormat>宽屏</PresentationFormat>
  <Paragraphs>112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华文中宋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kan</dc:creator>
  <cp:keywords/>
  <dc:description>http://www.ypppt.com/</dc:description>
  <cp:lastModifiedBy>admin</cp:lastModifiedBy>
  <cp:revision>25</cp:revision>
  <dcterms:created xsi:type="dcterms:W3CDTF">2016-03-31T10:58:08Z</dcterms:created>
  <dcterms:modified xsi:type="dcterms:W3CDTF">2022-09-27T06:49:28Z</dcterms:modified>
</cp:coreProperties>
</file>